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報表版面" id="{BE6024C0-8F19-4CA9-BEDB-AE2F1146C735}">
          <p14:sldIdLst>
            <p14:sldId id="261"/>
          </p14:sldIdLst>
        </p14:section>
        <p14:section name="報表" id="{98760FA5-CE0D-4E9E-999B-D903D6DA0878}">
          <p14:sldIdLst>
            <p14:sldId id="256"/>
            <p14:sldId id="257"/>
            <p14:sldId id="258"/>
          </p14:sldIdLst>
        </p14:section>
        <p14:section name="報表元件" id="{0E1AEBE8-9CEF-444E-93F5-7931B4321D9E}">
          <p14:sldIdLst>
            <p14:sldId id="260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3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2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7826-E37D-4054-9310-53E19E92A857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0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報表版面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開啟規格定義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" y="516668"/>
            <a:ext cx="7658647" cy="50109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772302" y="955589"/>
            <a:ext cx="4229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工具列按鍵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規格定義，執行開啟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報表規格定義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開啟後，駐留報表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基本設定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駐留報表元件，執行右鍵選單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規格定義，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報表規格定義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，駐留報表元件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取消原駐留版面上空白處的右鍵功能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3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基本設定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61405" y="864973"/>
            <a:ext cx="341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移除權責單位表格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合併原頁籤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接收參數，最高顯示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2" y="542261"/>
            <a:ext cx="803329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635381"/>
            <a:ext cx="8033299" cy="576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61405" y="864973"/>
            <a:ext cx="31396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增加按鍵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元件對應，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瀏覽模式下開啟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報表元件對應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來源排序最高顯示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來源排序的命名是否要與表單同步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=&gt; 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標題的命名與表單相同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1"/>
          <a:stretch/>
        </p:blipFill>
        <p:spPr>
          <a:xfrm>
            <a:off x="5115217" y="2957361"/>
            <a:ext cx="5891139" cy="36428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46085" y="1499444"/>
            <a:ext cx="503340" cy="20838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>
            <a:stCxn id="10" idx="3"/>
            <a:endCxn id="8" idx="0"/>
          </p:cNvCxnSpPr>
          <p:nvPr/>
        </p:nvCxnSpPr>
        <p:spPr>
          <a:xfrm>
            <a:off x="7449425" y="1603637"/>
            <a:ext cx="611362" cy="135372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05" y="2514604"/>
            <a:ext cx="3515466" cy="1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分頁模式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" y="620786"/>
            <a:ext cx="8043507" cy="576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0738" y="856584"/>
            <a:ext cx="3956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階層別、資料欄位、分群項目，最高顯示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嵌入圖表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" y="626076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38427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只顯示原圖表區塊的內容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Q.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參數說明的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要不要改顯示參數說明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將參數名稱、參數說明改成內容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8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文字標題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" y="576649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23054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只顯示元件名及元件類型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5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其餘元件類型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" y="620785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39709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原頁籤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內容來源，改名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給值內容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其餘元件類型，應不含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rGrid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還要有基本設定嗎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還是直接駐留在元件上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顯示條件與變色條件須配合給值內容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報表元件開關沒有完全支援此項目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ex.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系統資訊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系統日期時間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=&gt;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保留現況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10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381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佩玲</dc:creator>
  <cp:lastModifiedBy>Prenkt-游佩玲</cp:lastModifiedBy>
  <cp:revision>42</cp:revision>
  <dcterms:created xsi:type="dcterms:W3CDTF">2021-05-04T08:12:36Z</dcterms:created>
  <dcterms:modified xsi:type="dcterms:W3CDTF">2021-05-06T10:28:21Z</dcterms:modified>
</cp:coreProperties>
</file>