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56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3B2D-179B-4E59-86C0-981C7FBC3EF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8FAFD-71B4-4F2B-A70E-53C4023AF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9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8FAFD-71B4-4F2B-A70E-53C4023AF3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75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973693-3119-43F5-B789-8535D4A5D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2ECACE2-55DE-41F7-959D-FFF4EF874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78A66B1-F13A-4A69-A7E0-54ACE5D2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99CDE32-E6D8-4C1C-A9D5-7B7437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092DCE-E18B-459D-B5AF-EEAA3FBC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7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E4D0D1-67EF-4CE6-992F-7E860FE2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A7CC5C9-1F2B-43A0-B527-05A9311B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022282B-A740-4772-97A4-216A6619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BB7D9A3-B52B-4416-9F00-A4BA607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685EFD-22AA-4F5B-A394-F31DB15E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AD79357-B1EF-4779-B344-AF29F5DB1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86A1596-6E2B-41ED-84AA-F1933F0C5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0333077-9284-4A01-A0F4-3EE174A8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9272134-0F1B-47E7-9128-3955F6D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80FB31D-419B-4660-84EF-8B7A5F18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56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4C72FBF-B1A0-425D-9A1E-69888D2C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023A3F-B32A-4354-914C-9E1F2EC1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37F303-70EC-4892-9B76-EA667326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7257B20-1E85-4F85-8E6D-99794729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77A012-E41E-45B9-86AF-55EDD56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35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18D378-28B1-45D7-B8E2-A9F99C99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C516E76-3830-4D2D-816F-75D34538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D2B71E2-C1BD-4E53-9C82-1F2D6CD7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F3DB312-0DAF-4D00-B156-41075F8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E9E8462-12CD-4970-979A-67188DCF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79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29E5346-6C4C-4518-ADBE-9D028DC7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98D6FBD-F37C-4B7E-8099-D3CABABE2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3E6DA4A-F9D0-4E10-834D-952EDDA8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361F969-EE52-496C-A2EB-E9175D3F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00CCF84-F084-4F7D-9D23-A61E338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16E81EB-04B4-43A4-A2D7-5A9AF1B4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25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E51D96A-B4B9-4431-AA96-30C83D0F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14155E0-EED5-484B-BBAA-19E2D237B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38B9520-311D-44C7-8CD7-00558855C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9A3AA05-6396-4666-901F-104E33B62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904ABCD-7746-4D38-A8F1-B3B69FEF6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C22B1A65-058B-4809-88AC-D89D7800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95F0B24-23AE-4FFF-92C0-2F9A22C0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F712B108-415F-4AD5-B26F-6329DE57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3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89AB1A7-85B1-4B73-B37A-4194BF5A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D4CDA73-15C3-4947-B1CA-AE40FD86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6BBB0D7-CC95-4421-963E-3AFF02D5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6A94FE4-7C43-4646-920B-BE9D1EA4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D6E5D97E-27F2-429C-A0B4-E1314AE2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831BBDB-CACE-4EB3-993E-7FF6CDCF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786946B-68DE-4D2A-ADB1-A87F7750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5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2CB38CD-5C5C-47E9-9793-11B865FF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D8B21C4-061A-44E6-9A4E-9D42278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30A173D-B53A-4C83-8F79-B85F4B3F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B10C387-B0A2-4ADC-9B36-B93F0808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9DB4F88-D38E-466E-9120-55A6FB80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885F82B1-5E3F-406E-9948-90F1D5FB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22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5D4147-5A64-4520-8610-3D8F7FCC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B0B69FFA-9920-4E5E-9E91-BF724FB6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86D2B9D3-342A-4543-963B-EED6435DF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E366C61-D096-4B30-875C-44853B55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CE5BFBE-86C1-4D9E-8A2A-C550E714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07E11EB-8FB2-4F52-A864-30F908E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8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A67C827-4B9C-4254-8225-A55D41F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6B91FE6-0BFA-4880-81B0-4C8F91CA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81315B0-87F5-4E7A-A736-FF9A5E6EF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2341-82C5-407A-952C-7A815813898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B158AF5-50C0-48C5-9078-6DF384542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5725E1B-2B69-4522-A867-347D1EF57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EAA2-D9EE-4B09-B54C-9D591DAC1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68C62437-D6B0-49CC-978D-FDCF3F99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2" y="1593983"/>
            <a:ext cx="5755706" cy="38753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3C7208F-4FD4-4221-8250-04A0772AC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8" y="156167"/>
            <a:ext cx="6011111" cy="3984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7600C56-FC14-43C0-AB6C-60F31974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34" y="3076667"/>
            <a:ext cx="5544372" cy="362516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626A2FB-76B5-448C-84C0-91BA790AFE78}"/>
              </a:ext>
            </a:extLst>
          </p:cNvPr>
          <p:cNvSpPr txBox="1"/>
          <p:nvPr/>
        </p:nvSpPr>
        <p:spPr>
          <a:xfrm>
            <a:off x="334029" y="231581"/>
            <a:ext cx="237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IDE SD </a:t>
            </a:r>
            <a:r>
              <a:rPr lang="zh-TW" altLang="en-US" dirty="0">
                <a:highlight>
                  <a:srgbClr val="FFFF00"/>
                </a:highlight>
              </a:rPr>
              <a:t>的</a:t>
            </a:r>
            <a:r>
              <a:rPr lang="en-US" altLang="zh-TW" dirty="0">
                <a:highlight>
                  <a:srgbClr val="FFFF00"/>
                </a:highlight>
              </a:rPr>
              <a:t>Design Mode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43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451F6A5-B5E5-488F-99C8-07D64CDB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" y="1048913"/>
            <a:ext cx="6345036" cy="44507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CC8D514-6A34-4CAB-B9B3-FE427EFA7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9" y="410547"/>
            <a:ext cx="5288027" cy="28637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63C1F8A-513A-4CB2-9B2E-51717B3BA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033" y="3429000"/>
            <a:ext cx="5403494" cy="24943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12CF7A4-736C-47E2-A963-8E5823FD1631}"/>
              </a:ext>
            </a:extLst>
          </p:cNvPr>
          <p:cNvSpPr txBox="1"/>
          <p:nvPr/>
        </p:nvSpPr>
        <p:spPr>
          <a:xfrm>
            <a:off x="98892" y="102650"/>
            <a:ext cx="30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IDE SD </a:t>
            </a:r>
            <a:r>
              <a:rPr lang="zh-TW" altLang="en-US" dirty="0">
                <a:highlight>
                  <a:srgbClr val="FFFF00"/>
                </a:highlight>
              </a:rPr>
              <a:t>的</a:t>
            </a:r>
            <a:r>
              <a:rPr lang="en-US" altLang="zh-TW" dirty="0">
                <a:highlight>
                  <a:srgbClr val="FFFF00"/>
                </a:highlight>
              </a:rPr>
              <a:t>Debug Mode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4CF60B0-B935-4AEC-A97A-5BD08F4915B6}"/>
              </a:ext>
            </a:extLst>
          </p:cNvPr>
          <p:cNvSpPr txBox="1"/>
          <p:nvPr/>
        </p:nvSpPr>
        <p:spPr>
          <a:xfrm>
            <a:off x="2438777" y="162312"/>
            <a:ext cx="390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</a:t>
            </a:r>
            <a:r>
              <a:rPr lang="zh-TW" altLang="en-US" sz="1600" dirty="0">
                <a:solidFill>
                  <a:srgbClr val="0000FF"/>
                </a:solidFill>
              </a:rPr>
              <a:t>檢視</a:t>
            </a:r>
            <a:r>
              <a:rPr lang="en-US" altLang="zh-TW" sz="1600" dirty="0">
                <a:solidFill>
                  <a:srgbClr val="0000FF"/>
                </a:solidFill>
              </a:rPr>
              <a:t>BPS -&gt; </a:t>
            </a:r>
            <a:r>
              <a:rPr lang="zh-TW" altLang="en-US" sz="1600" dirty="0">
                <a:solidFill>
                  <a:srgbClr val="0000FF"/>
                </a:solidFill>
              </a:rPr>
              <a:t>依操作動作檢視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E9238FD-FF64-46E7-9FC5-5A6BBDD45C49}"/>
              </a:ext>
            </a:extLst>
          </p:cNvPr>
          <p:cNvSpPr txBox="1"/>
          <p:nvPr/>
        </p:nvSpPr>
        <p:spPr>
          <a:xfrm>
            <a:off x="2438776" y="471982"/>
            <a:ext cx="390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</a:t>
            </a:r>
            <a:r>
              <a:rPr lang="zh-TW" altLang="en-US" sz="1600" dirty="0">
                <a:solidFill>
                  <a:srgbClr val="0000FF"/>
                </a:solidFill>
              </a:rPr>
              <a:t>只能看動作上的指令</a:t>
            </a:r>
          </a:p>
        </p:txBody>
      </p:sp>
    </p:spTree>
    <p:extLst>
      <p:ext uri="{BB962C8B-B14F-4D97-AF65-F5344CB8AC3E}">
        <p14:creationId xmlns:p14="http://schemas.microsoft.com/office/powerpoint/2010/main" val="25050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2695A0A-387F-4C10-B70E-1E4B3C7D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3" y="927382"/>
            <a:ext cx="6345036" cy="445070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F91A5B5-9E93-4E73-9C0D-3F2742596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126" y="2230016"/>
            <a:ext cx="6841950" cy="43296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53E4F92-AE3D-4E95-B5B0-A0CBC09FBEFD}"/>
              </a:ext>
            </a:extLst>
          </p:cNvPr>
          <p:cNvSpPr txBox="1"/>
          <p:nvPr/>
        </p:nvSpPr>
        <p:spPr>
          <a:xfrm>
            <a:off x="98892" y="102650"/>
            <a:ext cx="30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RTE PG </a:t>
            </a:r>
            <a:r>
              <a:rPr lang="zh-TW" altLang="en-US" dirty="0">
                <a:highlight>
                  <a:srgbClr val="FFFF00"/>
                </a:highlight>
              </a:rPr>
              <a:t>的</a:t>
            </a:r>
            <a:r>
              <a:rPr lang="en-US" altLang="zh-TW" dirty="0">
                <a:highlight>
                  <a:srgbClr val="FFFF00"/>
                </a:highlight>
              </a:rPr>
              <a:t>Debug Mode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35B10A39-2704-4A95-9A18-C0F8BA083C59}"/>
              </a:ext>
            </a:extLst>
          </p:cNvPr>
          <p:cNvSpPr txBox="1"/>
          <p:nvPr/>
        </p:nvSpPr>
        <p:spPr>
          <a:xfrm>
            <a:off x="2685268" y="133428"/>
            <a:ext cx="456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</a:t>
            </a:r>
            <a:r>
              <a:rPr lang="zh-TW" altLang="en-US" sz="1600" dirty="0">
                <a:solidFill>
                  <a:srgbClr val="0000FF"/>
                </a:solidFill>
              </a:rPr>
              <a:t>檢視原始碼  </a:t>
            </a:r>
            <a:r>
              <a:rPr lang="en-US" altLang="zh-TW" sz="1600" dirty="0">
                <a:solidFill>
                  <a:srgbClr val="0000FF"/>
                </a:solidFill>
              </a:rPr>
              <a:t>-&gt; </a:t>
            </a:r>
            <a:r>
              <a:rPr lang="zh-TW" altLang="en-US" sz="1600" dirty="0">
                <a:solidFill>
                  <a:srgbClr val="0000FF"/>
                </a:solidFill>
              </a:rPr>
              <a:t>依程式碼逐步執行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FBC95D01-CF4E-48CC-BB34-13FC8B04AF13}"/>
              </a:ext>
            </a:extLst>
          </p:cNvPr>
          <p:cNvSpPr txBox="1"/>
          <p:nvPr/>
        </p:nvSpPr>
        <p:spPr>
          <a:xfrm>
            <a:off x="2685268" y="471982"/>
            <a:ext cx="456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</a:t>
            </a:r>
            <a:r>
              <a:rPr lang="zh-TW" altLang="en-US" sz="1600" dirty="0">
                <a:solidFill>
                  <a:srgbClr val="0000FF"/>
                </a:solidFill>
              </a:rPr>
              <a:t>利用</a:t>
            </a:r>
            <a:r>
              <a:rPr lang="en-US" altLang="zh-TW" sz="1600" dirty="0">
                <a:solidFill>
                  <a:srgbClr val="0000FF"/>
                </a:solidFill>
              </a:rPr>
              <a:t>console </a:t>
            </a:r>
            <a:r>
              <a:rPr lang="zh-TW" altLang="en-US" sz="1600" dirty="0">
                <a:solidFill>
                  <a:srgbClr val="0000FF"/>
                </a:solidFill>
              </a:rPr>
              <a:t>檢視變數內容值</a:t>
            </a:r>
          </a:p>
        </p:txBody>
      </p:sp>
    </p:spTree>
    <p:extLst>
      <p:ext uri="{BB962C8B-B14F-4D97-AF65-F5344CB8AC3E}">
        <p14:creationId xmlns:p14="http://schemas.microsoft.com/office/powerpoint/2010/main" val="116002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6437DFD4-2001-4981-81D9-22B12658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3" y="550969"/>
            <a:ext cx="4431496" cy="621161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D0F9F77-B736-4D11-AB03-CA7FBE33AF52}"/>
              </a:ext>
            </a:extLst>
          </p:cNvPr>
          <p:cNvSpPr txBox="1"/>
          <p:nvPr/>
        </p:nvSpPr>
        <p:spPr>
          <a:xfrm>
            <a:off x="5922774" y="174511"/>
            <a:ext cx="45663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00FF"/>
                </a:solidFill>
              </a:rPr>
              <a:t>表單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接收參數</a:t>
            </a:r>
            <a:r>
              <a:rPr lang="en-US" altLang="zh-TW" sz="1600" dirty="0">
                <a:solidFill>
                  <a:srgbClr val="0000FF"/>
                </a:solidFill>
              </a:rPr>
              <a:t>: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</a:p>
          <a:p>
            <a:pPr lvl="2"/>
            <a:r>
              <a:rPr lang="en-US" altLang="zh-TW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['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客戶代號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','202011-001'],['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客戶名稱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','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國泰建設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']</a:t>
            </a:r>
            <a:endParaRPr lang="en-US" altLang="zh-TW" sz="12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資料來源、過濾式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前單過濾式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lvl="1"/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200" dirty="0">
                <a:solidFill>
                  <a:srgbClr val="000000"/>
                </a:solidFill>
                <a:latin typeface="Tahoma" panose="020B0604030504040204" pitchFamily="34" charset="0"/>
              </a:rPr>
              <a:t>['</a:t>
            </a:r>
            <a:r>
              <a:rPr lang="zh-TW" altLang="en-US" sz="1200" dirty="0">
                <a:solidFill>
                  <a:srgbClr val="000000"/>
                </a:solidFill>
                <a:latin typeface="Tahoma" panose="020B0604030504040204" pitchFamily="34" charset="0"/>
              </a:rPr>
              <a:t>過濾式</a:t>
            </a:r>
            <a:r>
              <a:rPr lang="en-US" altLang="zh-TW" sz="1200" dirty="0">
                <a:solidFill>
                  <a:srgbClr val="000000"/>
                </a:solidFill>
                <a:latin typeface="Tahoma" panose="020B0604030504040204" pitchFamily="34" charset="0"/>
              </a:rPr>
              <a:t>','ENTERPRISE_CODE = N'202011-001'']</a:t>
            </a:r>
            <a:r>
              <a:rPr lang="en-US" altLang="zh-TW" sz="1600" dirty="0">
                <a:solidFill>
                  <a:srgbClr val="0000FF"/>
                </a:solidFill>
              </a:rPr>
              <a:t>	</a:t>
            </a:r>
          </a:p>
          <a:p>
            <a:pPr lvl="1"/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0000FF"/>
              </a:solidFill>
            </a:endParaRPr>
          </a:p>
          <a:p>
            <a:pPr lvl="1"/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Tx/>
              <a:buChar char="-"/>
            </a:pP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E5A58701-1292-4A80-9DE5-756E0B333246}"/>
              </a:ext>
            </a:extLst>
          </p:cNvPr>
          <p:cNvSpPr txBox="1"/>
          <p:nvPr/>
        </p:nvSpPr>
        <p:spPr>
          <a:xfrm>
            <a:off x="98892" y="102650"/>
            <a:ext cx="30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IDE SD </a:t>
            </a:r>
            <a:r>
              <a:rPr lang="zh-TW" altLang="en-US" dirty="0">
                <a:highlight>
                  <a:srgbClr val="FFFF00"/>
                </a:highlight>
              </a:rPr>
              <a:t>的檢錯資訊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3E2BE93-003F-45CC-A9D7-BBB94228F2C6}"/>
              </a:ext>
            </a:extLst>
          </p:cNvPr>
          <p:cNvSpPr txBox="1"/>
          <p:nvPr/>
        </p:nvSpPr>
        <p:spPr>
          <a:xfrm>
            <a:off x="2128676" y="118039"/>
            <a:ext cx="456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- </a:t>
            </a:r>
            <a:r>
              <a:rPr lang="zh-TW" altLang="en-US" sz="1600" dirty="0">
                <a:solidFill>
                  <a:srgbClr val="0000FF"/>
                </a:solidFill>
              </a:rPr>
              <a:t>表單層</a:t>
            </a:r>
          </a:p>
        </p:txBody>
      </p:sp>
    </p:spTree>
    <p:extLst>
      <p:ext uri="{BB962C8B-B14F-4D97-AF65-F5344CB8AC3E}">
        <p14:creationId xmlns:p14="http://schemas.microsoft.com/office/powerpoint/2010/main" val="73574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C05CE6E-886E-4E08-B887-2BC40216CF93}"/>
              </a:ext>
            </a:extLst>
          </p:cNvPr>
          <p:cNvSpPr txBox="1"/>
          <p:nvPr/>
        </p:nvSpPr>
        <p:spPr>
          <a:xfrm>
            <a:off x="6123449" y="118039"/>
            <a:ext cx="4566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00FF"/>
                </a:solidFill>
              </a:rPr>
              <a:t>元件欄位</a:t>
            </a:r>
            <a:r>
              <a:rPr lang="en-US" altLang="zh-TW" sz="1600" dirty="0">
                <a:solidFill>
                  <a:srgbClr val="0000FF"/>
                </a:solidFill>
              </a:rPr>
              <a:t>/</a:t>
            </a:r>
            <a:r>
              <a:rPr lang="zh-TW" altLang="en-US" sz="1600" dirty="0">
                <a:solidFill>
                  <a:srgbClr val="0000FF"/>
                </a:solidFill>
              </a:rPr>
              <a:t>隱藏元件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內容值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執行加註的條件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執行加註的名稱</a:t>
            </a:r>
            <a:r>
              <a:rPr lang="en-US" altLang="zh-TW" sz="1600" dirty="0">
                <a:solidFill>
                  <a:srgbClr val="0000FF"/>
                </a:solidFill>
              </a:rPr>
              <a:t>/</a:t>
            </a:r>
            <a:r>
              <a:rPr lang="zh-TW" altLang="en-US" sz="1600" dirty="0">
                <a:solidFill>
                  <a:srgbClr val="0000FF"/>
                </a:solidFill>
              </a:rPr>
              <a:t>動作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執行加註的參數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CFF14A4-AF3A-4B34-AF41-B3DEF8CEED8F}"/>
              </a:ext>
            </a:extLst>
          </p:cNvPr>
          <p:cNvSpPr txBox="1"/>
          <p:nvPr/>
        </p:nvSpPr>
        <p:spPr>
          <a:xfrm>
            <a:off x="98892" y="102650"/>
            <a:ext cx="30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IDE SD </a:t>
            </a:r>
            <a:r>
              <a:rPr lang="zh-TW" altLang="en-US" dirty="0">
                <a:highlight>
                  <a:srgbClr val="FFFF00"/>
                </a:highlight>
              </a:rPr>
              <a:t>的檢錯資訊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70CB4E7-CA6A-4807-B63E-B6AF6F066D02}"/>
              </a:ext>
            </a:extLst>
          </p:cNvPr>
          <p:cNvSpPr txBox="1"/>
          <p:nvPr/>
        </p:nvSpPr>
        <p:spPr>
          <a:xfrm>
            <a:off x="2128676" y="118039"/>
            <a:ext cx="456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- </a:t>
            </a:r>
            <a:r>
              <a:rPr lang="zh-TW" altLang="en-US" sz="1600" dirty="0">
                <a:solidFill>
                  <a:srgbClr val="0000FF"/>
                </a:solidFill>
              </a:rPr>
              <a:t>元件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D2AD85E-4DFE-4E33-AEA5-7E4D2FC6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3" y="487371"/>
            <a:ext cx="4399373" cy="64014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692DC92-EAD1-43CD-B234-187EBA7B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21" y="1914091"/>
            <a:ext cx="4248150" cy="48196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4395CD5-B3E4-4305-9089-0957C0E0CFF2}"/>
              </a:ext>
            </a:extLst>
          </p:cNvPr>
          <p:cNvSpPr txBox="1"/>
          <p:nvPr/>
        </p:nvSpPr>
        <p:spPr>
          <a:xfrm>
            <a:off x="1590261" y="4629661"/>
            <a:ext cx="1230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0000FF"/>
                </a:solidFill>
              </a:rPr>
              <a:t>更新帶值</a:t>
            </a:r>
          </a:p>
        </p:txBody>
      </p:sp>
    </p:spTree>
    <p:extLst>
      <p:ext uri="{BB962C8B-B14F-4D97-AF65-F5344CB8AC3E}">
        <p14:creationId xmlns:p14="http://schemas.microsoft.com/office/powerpoint/2010/main" val="343153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C05CE6E-886E-4E08-B887-2BC40216CF93}"/>
              </a:ext>
            </a:extLst>
          </p:cNvPr>
          <p:cNvSpPr txBox="1"/>
          <p:nvPr/>
        </p:nvSpPr>
        <p:spPr>
          <a:xfrm>
            <a:off x="6211034" y="201638"/>
            <a:ext cx="4566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00FF"/>
                </a:solidFill>
              </a:rPr>
              <a:t>按鍵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執行條件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執行加註的動作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執行加註的參數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回傳值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lvl="1"/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CFF14A4-AF3A-4B34-AF41-B3DEF8CEED8F}"/>
              </a:ext>
            </a:extLst>
          </p:cNvPr>
          <p:cNvSpPr txBox="1"/>
          <p:nvPr/>
        </p:nvSpPr>
        <p:spPr>
          <a:xfrm>
            <a:off x="98892" y="102650"/>
            <a:ext cx="30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IDE SD </a:t>
            </a:r>
            <a:r>
              <a:rPr lang="zh-TW" altLang="en-US" dirty="0">
                <a:highlight>
                  <a:srgbClr val="FFFF00"/>
                </a:highlight>
              </a:rPr>
              <a:t>的檢錯資訊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70CB4E7-CA6A-4807-B63E-B6AF6F066D02}"/>
              </a:ext>
            </a:extLst>
          </p:cNvPr>
          <p:cNvSpPr txBox="1"/>
          <p:nvPr/>
        </p:nvSpPr>
        <p:spPr>
          <a:xfrm>
            <a:off x="2128676" y="118039"/>
            <a:ext cx="456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- </a:t>
            </a:r>
            <a:r>
              <a:rPr lang="zh-TW" altLang="en-US" sz="1600" dirty="0">
                <a:solidFill>
                  <a:srgbClr val="0000FF"/>
                </a:solidFill>
              </a:rPr>
              <a:t>按鍵</a:t>
            </a:r>
          </a:p>
        </p:txBody>
      </p:sp>
    </p:spTree>
    <p:extLst>
      <p:ext uri="{BB962C8B-B14F-4D97-AF65-F5344CB8AC3E}">
        <p14:creationId xmlns:p14="http://schemas.microsoft.com/office/powerpoint/2010/main" val="3631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C05CE6E-886E-4E08-B887-2BC40216CF93}"/>
              </a:ext>
            </a:extLst>
          </p:cNvPr>
          <p:cNvSpPr txBox="1"/>
          <p:nvPr/>
        </p:nvSpPr>
        <p:spPr>
          <a:xfrm>
            <a:off x="6211034" y="201638"/>
            <a:ext cx="4566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00FF"/>
                </a:solidFill>
              </a:rPr>
              <a:t>資料交易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接收參收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各段落資料來源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各段落目的欄位內容值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FF"/>
                </a:solidFill>
              </a:rPr>
              <a:t>回傳值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0000FF"/>
              </a:solidFill>
            </a:endParaRPr>
          </a:p>
          <a:p>
            <a:pPr lvl="1"/>
            <a:endParaRPr lang="en-US" altLang="zh-TW" sz="1600" dirty="0">
              <a:solidFill>
                <a:srgbClr val="0000FF"/>
              </a:solidFill>
            </a:endParaRPr>
          </a:p>
          <a:p>
            <a:pPr marL="742950" lvl="1" indent="-285750">
              <a:buFontTx/>
              <a:buChar char="-"/>
            </a:pP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CFF14A4-AF3A-4B34-AF41-B3DEF8CEED8F}"/>
              </a:ext>
            </a:extLst>
          </p:cNvPr>
          <p:cNvSpPr txBox="1"/>
          <p:nvPr/>
        </p:nvSpPr>
        <p:spPr>
          <a:xfrm>
            <a:off x="98892" y="102650"/>
            <a:ext cx="30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IDE SD </a:t>
            </a:r>
            <a:r>
              <a:rPr lang="zh-TW" altLang="en-US" dirty="0">
                <a:highlight>
                  <a:srgbClr val="FFFF00"/>
                </a:highlight>
              </a:rPr>
              <a:t>的檢錯資訊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70CB4E7-CA6A-4807-B63E-B6AF6F066D02}"/>
              </a:ext>
            </a:extLst>
          </p:cNvPr>
          <p:cNvSpPr txBox="1"/>
          <p:nvPr/>
        </p:nvSpPr>
        <p:spPr>
          <a:xfrm>
            <a:off x="2128676" y="118039"/>
            <a:ext cx="456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</a:rPr>
              <a:t>- - </a:t>
            </a:r>
            <a:r>
              <a:rPr lang="zh-TW" altLang="en-US" sz="1600" dirty="0">
                <a:solidFill>
                  <a:srgbClr val="0000FF"/>
                </a:solidFill>
              </a:rPr>
              <a:t>資料交易</a:t>
            </a:r>
          </a:p>
        </p:txBody>
      </p:sp>
    </p:spTree>
    <p:extLst>
      <p:ext uri="{BB962C8B-B14F-4D97-AF65-F5344CB8AC3E}">
        <p14:creationId xmlns:p14="http://schemas.microsoft.com/office/powerpoint/2010/main" val="260644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171</Words>
  <Application>Microsoft Office PowerPoint</Application>
  <PresentationFormat>寬螢幕</PresentationFormat>
  <Paragraphs>41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Tahoma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TRACY</dc:creator>
  <cp:lastModifiedBy>LIN TRACY</cp:lastModifiedBy>
  <cp:revision>19</cp:revision>
  <dcterms:created xsi:type="dcterms:W3CDTF">2020-12-11T02:44:16Z</dcterms:created>
  <dcterms:modified xsi:type="dcterms:W3CDTF">2021-04-27T06:25:39Z</dcterms:modified>
</cp:coreProperties>
</file>