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新版BPS操作" id="{458B1CFF-6D1A-4B5C-9BB6-6FDAB447C329}">
          <p14:sldIdLst>
            <p14:sldId id="257"/>
            <p14:sldId id="258"/>
          </p14:sldIdLst>
        </p14:section>
        <p14:section name="設定中斷點" id="{2C378D15-CD17-4675-AAF0-AE2472A32205}">
          <p14:sldIdLst>
            <p14:sldId id="259"/>
          </p14:sldIdLst>
        </p14:section>
        <p14:section name="運算式與條件式顯示" id="{54B86542-56BE-4AD5-AAF9-814A3F65110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2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45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5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9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8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72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36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85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4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52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4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A9574-A140-4EC9-A05C-BA1813D7AE2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2761-025E-440C-93E8-5D50B94CC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7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335"/>
            <a:ext cx="12238729" cy="578969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4023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BPS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操作畫面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99371" y="4531867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此處在打樣驗證或由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SIT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時，可超連結回</a:t>
            </a:r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68103" y="5184717"/>
            <a:ext cx="2661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zh-TW" altLang="en-US" sz="1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此區只在非打樣預覽時，才會出現</a:t>
            </a:r>
            <a:endParaRPr lang="zh-TW" altLang="en-US" sz="12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3770406" y="5941596"/>
            <a:ext cx="417505" cy="11945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30245" y="5862822"/>
            <a:ext cx="256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錯誤代碼可連結開啟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異常提示單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99371" y="3819146"/>
            <a:ext cx="3158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本版新增欄位，錯誤發生時，中斷點顯示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Y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3746824" y="3681023"/>
            <a:ext cx="142706" cy="1812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29" y="1779233"/>
            <a:ext cx="6281875" cy="50787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40232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※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en-US" altLang="zh-TW" b="1" dirty="0" smtClean="0"/>
              <a:t>BPS</a:t>
            </a:r>
            <a:r>
              <a:rPr lang="zh-TW" altLang="en-US" b="1" dirty="0" smtClean="0"/>
              <a:t>執行中斷點後，開啟中斷點內容值</a:t>
            </a:r>
            <a:r>
              <a:rPr lang="zh-TW" altLang="en-US" b="1" dirty="0"/>
              <a:t>介</a:t>
            </a:r>
            <a:r>
              <a:rPr lang="zh-TW" altLang="en-US" b="1" dirty="0" smtClean="0"/>
              <a:t>面</a:t>
            </a:r>
            <a:endParaRPr lang="zh-TW" altLang="en-US" b="1" dirty="0"/>
          </a:p>
        </p:txBody>
      </p:sp>
      <p:grpSp>
        <p:nvGrpSpPr>
          <p:cNvPr id="10" name="群組 9"/>
          <p:cNvGrpSpPr/>
          <p:nvPr/>
        </p:nvGrpSpPr>
        <p:grpSpPr>
          <a:xfrm>
            <a:off x="271848" y="720087"/>
            <a:ext cx="5090984" cy="3404865"/>
            <a:chOff x="148281" y="670103"/>
            <a:chExt cx="5090984" cy="340486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81" y="686579"/>
              <a:ext cx="5090984" cy="3388389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1235674" y="670103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錯誤發生時的表單畫面</a:t>
              </a:r>
              <a:endParaRPr lang="zh-TW" altLang="en-US" sz="12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33915"/>
          <a:stretch/>
        </p:blipFill>
        <p:spPr>
          <a:xfrm>
            <a:off x="5563629" y="720087"/>
            <a:ext cx="5287492" cy="962025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9712411" y="1548573"/>
            <a:ext cx="172994" cy="461319"/>
          </a:xfrm>
          <a:prstGeom prst="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11438" y="1548573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開啟後查看目前此中斷下，表單取到的元件 、接收參數、全域變數的內容值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1848" y="4248096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中斷點內容值介面是系統工具的表單單還是引擎設定的介面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19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40232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設定中斷點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畫面上可駐留元件設定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9" y="469428"/>
            <a:ext cx="7157973" cy="42343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410648" y="469428"/>
            <a:ext cx="37818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做法</a:t>
            </a:r>
            <a:r>
              <a:rPr lang="en-US" altLang="zh-TW" sz="1200" b="1" dirty="0" smtClean="0"/>
              <a:t>:</a:t>
            </a:r>
          </a:p>
          <a:p>
            <a:r>
              <a:rPr lang="en-US" altLang="zh-TW" sz="1200" dirty="0" smtClean="0"/>
              <a:t>1. </a:t>
            </a:r>
            <a:r>
              <a:rPr lang="zh-TW" altLang="en-US" sz="1200" dirty="0" smtClean="0"/>
              <a:t>啟動除錯模式</a:t>
            </a:r>
            <a:r>
              <a:rPr lang="en-US" altLang="zh-TW" sz="1200" dirty="0" smtClean="0"/>
              <a:t>=BPS</a:t>
            </a:r>
            <a:r>
              <a:rPr lang="zh-TW" altLang="en-US" sz="1200" dirty="0" smtClean="0"/>
              <a:t>視窗時，按鍵致能</a:t>
            </a:r>
            <a:endParaRPr lang="en-US" altLang="zh-TW" sz="1200" dirty="0" smtClean="0"/>
          </a:p>
          <a:p>
            <a:r>
              <a:rPr lang="en-US" altLang="zh-TW" sz="1200" dirty="0" smtClean="0"/>
              <a:t>2. </a:t>
            </a:r>
            <a:r>
              <a:rPr lang="zh-TW" altLang="en-US" sz="1200" dirty="0" smtClean="0"/>
              <a:t>依畫面駐留元件設定</a:t>
            </a:r>
            <a:r>
              <a:rPr lang="en-US" altLang="zh-TW" sz="1200" dirty="0" smtClean="0"/>
              <a:t>BPS</a:t>
            </a:r>
            <a:r>
              <a:rPr lang="zh-TW" altLang="en-US" sz="1200" dirty="0" smtClean="0"/>
              <a:t>中斷點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TW" altLang="en-US" sz="1200" b="1" dirty="0" smtClean="0"/>
              <a:t>缺點</a:t>
            </a:r>
            <a:r>
              <a:rPr lang="en-US" altLang="zh-TW" sz="1200" b="1" dirty="0" smtClean="0"/>
              <a:t>:</a:t>
            </a:r>
          </a:p>
          <a:p>
            <a:r>
              <a:rPr lang="en-US" altLang="zh-TW" sz="1200" dirty="0" smtClean="0"/>
              <a:t>1. </a:t>
            </a:r>
            <a:r>
              <a:rPr lang="zh-TW" altLang="en-US" sz="1200" dirty="0" smtClean="0"/>
              <a:t>僅可依畫面可駐留元件定</a:t>
            </a:r>
            <a:endParaRPr lang="en-US" altLang="zh-TW" sz="1200" dirty="0" smtClean="0"/>
          </a:p>
          <a:p>
            <a:r>
              <a:rPr lang="en-US" altLang="zh-TW" sz="1200" dirty="0" smtClean="0"/>
              <a:t>2. </a:t>
            </a:r>
            <a:r>
              <a:rPr lang="zh-TW" altLang="en-US" sz="1200" dirty="0" smtClean="0"/>
              <a:t>開啟的</a:t>
            </a:r>
            <a:r>
              <a:rPr lang="en-US" altLang="zh-TW" sz="1200" dirty="0" smtClean="0"/>
              <a:t>BPS</a:t>
            </a:r>
            <a:r>
              <a:rPr lang="zh-TW" altLang="en-US" sz="1200" dirty="0" smtClean="0"/>
              <a:t>，僅能為執行到的第一個動作</a:t>
            </a:r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zh-TW" altLang="en-US" sz="1200" b="1" dirty="0" smtClean="0"/>
              <a:t>可改善</a:t>
            </a:r>
            <a:r>
              <a:rPr lang="en-US" altLang="zh-TW" sz="1200" b="1" dirty="0" smtClean="0"/>
              <a:t>:</a:t>
            </a:r>
          </a:p>
          <a:p>
            <a:r>
              <a:rPr lang="zh-TW" altLang="en-US" sz="1200" dirty="0" smtClean="0"/>
              <a:t>若想做到元件</a:t>
            </a:r>
            <a:r>
              <a:rPr lang="en-US" altLang="zh-TW" sz="1200" dirty="0" smtClean="0"/>
              <a:t>+</a:t>
            </a:r>
            <a:r>
              <a:rPr lang="zh-TW" altLang="en-US" sz="1200" dirty="0" smtClean="0"/>
              <a:t>動作中斷，則須將</a:t>
            </a:r>
            <a:r>
              <a:rPr lang="en-US" altLang="zh-TW" sz="1200" dirty="0" smtClean="0"/>
              <a:t>BPS</a:t>
            </a:r>
            <a:r>
              <a:rPr lang="zh-TW" altLang="en-US" sz="1200" dirty="0" smtClean="0"/>
              <a:t>的動作與</a:t>
            </a:r>
            <a:r>
              <a:rPr lang="en-US" altLang="zh-TW" sz="1200" dirty="0" smtClean="0"/>
              <a:t>IDE</a:t>
            </a:r>
            <a:r>
              <a:rPr lang="zh-TW" altLang="en-US" sz="1200" dirty="0" smtClean="0"/>
              <a:t>同步</a:t>
            </a:r>
            <a:endParaRPr lang="en-US" altLang="zh-TW" sz="1200" dirty="0" smtClean="0"/>
          </a:p>
          <a:p>
            <a:r>
              <a:rPr lang="zh-TW" altLang="en-US" sz="1200" dirty="0" smtClean="0"/>
              <a:t>此做法， 須打掉目前</a:t>
            </a:r>
            <a:r>
              <a:rPr lang="en-US" altLang="zh-TW" sz="1200" dirty="0" smtClean="0"/>
              <a:t>BPS</a:t>
            </a:r>
            <a:r>
              <a:rPr lang="zh-TW" altLang="en-US" sz="1200" dirty="0" smtClean="0"/>
              <a:t>所有動作 </a:t>
            </a:r>
            <a:r>
              <a:rPr lang="en-US" altLang="zh-TW" sz="1200" dirty="0" smtClean="0"/>
              <a:t>(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開發時程過長</a:t>
            </a:r>
            <a:r>
              <a:rPr lang="en-US" altLang="zh-TW" sz="1200" dirty="0" smtClean="0"/>
              <a:t>)</a:t>
            </a:r>
          </a:p>
          <a:p>
            <a:endParaRPr lang="en-US" altLang="zh-TW" sz="1200" dirty="0" smtClean="0"/>
          </a:p>
          <a:p>
            <a:pPr marL="342900" indent="-342900">
              <a:buAutoNum type="arabicPeriod"/>
            </a:pPr>
            <a:endParaRPr lang="en-US" altLang="zh-TW" sz="12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72" y="2651128"/>
            <a:ext cx="7018123" cy="42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473" y="1585025"/>
            <a:ext cx="6905125" cy="50213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40232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顯示運算式及條件式規格定義內容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開發時程過長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" y="558624"/>
            <a:ext cx="5323388" cy="11107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11" y="1985584"/>
            <a:ext cx="5134562" cy="2110094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4051883" y="1585025"/>
            <a:ext cx="100667" cy="587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102216" y="191609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運算式內容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163323" y="4408006"/>
            <a:ext cx="3170204" cy="1384995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/>
              <a:t>干涉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寫入欄位</a:t>
            </a:r>
            <a:r>
              <a:rPr lang="en-US" altLang="zh-TW" sz="1200" dirty="0" smtClean="0"/>
              <a:t>]_EC=ZZZZZZ (</a:t>
            </a:r>
            <a:r>
              <a:rPr lang="zh-TW" altLang="en-US" sz="1200" dirty="0" smtClean="0"/>
              <a:t>以上不變</a:t>
            </a:r>
            <a:r>
              <a:rPr lang="en-US" altLang="zh-TW" sz="1200" dirty="0" smtClean="0"/>
              <a:t>) </a:t>
            </a:r>
          </a:p>
          <a:p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</a:rPr>
              <a:t>干涉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</a:rPr>
              <a:t>寫入值運算式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]= 1/0</a:t>
            </a:r>
          </a:p>
          <a:p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</a:rPr>
              <a:t>干涉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</a:rPr>
              <a:t>寫入欄位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</a:rPr>
              <a:t>]= D0.Field(“TEXT3”)</a:t>
            </a:r>
          </a:p>
          <a:p>
            <a:r>
              <a:rPr lang="en-US" altLang="zh-TW" sz="1200" dirty="0" smtClean="0"/>
              <a:t>TRACE=</a:t>
            </a:r>
          </a:p>
          <a:p>
            <a:r>
              <a:rPr lang="zh-TW" altLang="en-US" sz="1200" dirty="0" smtClean="0"/>
              <a:t>寫入值運算式</a:t>
            </a:r>
            <a:r>
              <a:rPr lang="en-US" altLang="zh-TW" sz="1200" dirty="0" smtClean="0"/>
              <a:t>=(N)Inifinity</a:t>
            </a:r>
          </a:p>
          <a:p>
            <a:r>
              <a:rPr lang="zh-TW" altLang="en-US" sz="1200" dirty="0" smtClean="0"/>
              <a:t>寫入欄位</a:t>
            </a:r>
            <a:r>
              <a:rPr lang="en-US" altLang="zh-TW" sz="1200" dirty="0" smtClean="0"/>
              <a:t>=</a:t>
            </a:r>
          </a:p>
          <a:p>
            <a:endParaRPr lang="en-US" altLang="zh-TW" sz="1200" dirty="0" smtClean="0"/>
          </a:p>
        </p:txBody>
      </p:sp>
      <p:sp>
        <p:nvSpPr>
          <p:cNvPr id="15" name="向右箭號 14"/>
          <p:cNvSpPr/>
          <p:nvPr/>
        </p:nvSpPr>
        <p:spPr>
          <a:xfrm>
            <a:off x="7491367" y="5025004"/>
            <a:ext cx="511729" cy="1510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270177" y="51671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由噴碼產生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78927" y="650366"/>
            <a:ext cx="435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噴碼產生方式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依開關干涉名稱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ex.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干涉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開關干涉名稱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IDE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規格定義的內容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37911" y="4496236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只顯示運算式及條件式的規格定義內容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43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315</Words>
  <Application>Microsoft Office PowerPoint</Application>
  <PresentationFormat>寬螢幕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佩玲</dc:creator>
  <cp:lastModifiedBy>佩玲</cp:lastModifiedBy>
  <cp:revision>42</cp:revision>
  <dcterms:created xsi:type="dcterms:W3CDTF">2021-04-29T09:49:03Z</dcterms:created>
  <dcterms:modified xsi:type="dcterms:W3CDTF">2021-05-03T07:46:08Z</dcterms:modified>
</cp:coreProperties>
</file>