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38" autoAdjust="0"/>
    <p:restoredTop sz="94660"/>
  </p:normalViewPr>
  <p:slideViewPr>
    <p:cSldViewPr snapToGrid="0">
      <p:cViewPr>
        <p:scale>
          <a:sx n="123" d="100"/>
          <a:sy n="123" d="100"/>
        </p:scale>
        <p:origin x="-660" y="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6EE1-BA6C-47D9-B00E-9925C7BB4545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1762-B864-433D-B30E-F4ABD4318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51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6EE1-BA6C-47D9-B00E-9925C7BB4545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1762-B864-433D-B30E-F4ABD4318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58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6EE1-BA6C-47D9-B00E-9925C7BB4545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1762-B864-433D-B30E-F4ABD4318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4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6EE1-BA6C-47D9-B00E-9925C7BB4545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1762-B864-433D-B30E-F4ABD4318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70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6EE1-BA6C-47D9-B00E-9925C7BB4545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1762-B864-433D-B30E-F4ABD4318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23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6EE1-BA6C-47D9-B00E-9925C7BB4545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1762-B864-433D-B30E-F4ABD4318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33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6EE1-BA6C-47D9-B00E-9925C7BB4545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1762-B864-433D-B30E-F4ABD4318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15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6EE1-BA6C-47D9-B00E-9925C7BB4545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1762-B864-433D-B30E-F4ABD4318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13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6EE1-BA6C-47D9-B00E-9925C7BB4545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1762-B864-433D-B30E-F4ABD4318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69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6EE1-BA6C-47D9-B00E-9925C7BB4545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1762-B864-433D-B30E-F4ABD4318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67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6EE1-BA6C-47D9-B00E-9925C7BB4545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1762-B864-433D-B30E-F4ABD4318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75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06EE1-BA6C-47D9-B00E-9925C7BB4545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61762-B864-433D-B30E-F4ABD4318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64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0" y="728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※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新版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BPS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操作畫面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869752" y="376612"/>
            <a:ext cx="524785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◆ 動作說明表格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1.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預設最大高度調整為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350px</a:t>
            </a:r>
          </a:p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2.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增加欄位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IDE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位置，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2-1.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 </a:t>
            </a:r>
            <a:r>
              <a:rPr lang="zh-TW" altLang="en-US" sz="12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結構</a:t>
            </a:r>
            <a:r>
              <a:rPr lang="en-US" altLang="zh-TW" sz="12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ID??</a:t>
            </a:r>
            <a:r>
              <a:rPr lang="zh-TW" altLang="en-US" sz="12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碼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顯示對應的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IDE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2-2.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提供超連結，依結構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、單元料號，開啟相對應的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IDE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3.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動作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修改下列動作名稱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表內流程圖   改為 執行元件功能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功能鍵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內鍵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改為 執行按鍵功能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</a:p>
          <a:p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◆ 錯誤說明表格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1.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移除欄位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顯示錯誤原因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2.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寬度調整為總寬度的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50%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；並將表單內欄位寬度填滿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◆ 排除建議表格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(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本版新增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1.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依錯誤說明表格中的錯誤類型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錯誤代碼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錯誤單元類型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向上追朔第一個單元類型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取得排除建議的資訊顯示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2.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寬度調整為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總寬度的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50%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；並將表單內欄位寬度填滿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3.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所有欄位皆可雙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擊開啟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Dialog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，可查看完整內容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◆ 內容值表格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(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本版新增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1.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每次開啟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BPS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視窗時，取得當下表單的元件、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及有引用到的接收參數及全域變數的內容值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2.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來源類別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依單元名稱顯示對應的類別，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內容包含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表單元件、接收參數、全域變數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3.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單元名稱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 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單元名稱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單元料號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</a:p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若單元類別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表單元件，則只顯示有內容值的元件類型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4.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給值內容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顯示當下單元的內容值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雙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擊開啟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Dialog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，可查看完整內容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5.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寬度等於總寬度；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並將表單內欄位寬度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填滿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◆ 組裝區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(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原備註說明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1.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高度調整為只顯示一行的高度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2.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雙擊開啟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Dialog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，可查看完整內容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7" y="359834"/>
            <a:ext cx="6534192" cy="646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8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7280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※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組裝區內容說明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07" y="897490"/>
            <a:ext cx="10039350" cy="60007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60059" y="528158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◆ 畫面位置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60059" y="1849166"/>
            <a:ext cx="2000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◆ 本版增加規格如下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56208" y="2164914"/>
            <a:ext cx="5876930" cy="13952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ctr">
              <a:lnSpc>
                <a:spcPts val="2000"/>
              </a:lnSpc>
            </a:pPr>
            <a:r>
              <a:rPr lang="en-US" altLang="zh-TW" sz="1400" dirty="0" smtClean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400" dirty="0" smtClean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移除</a:t>
            </a:r>
            <a:r>
              <a:rPr lang="en-US" altLang="zh-TW" sz="1400" dirty="0" smtClean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DKSMTID</a:t>
            </a:r>
          </a:p>
          <a:p>
            <a:pPr fontAlgn="ctr">
              <a:lnSpc>
                <a:spcPts val="2000"/>
              </a:lnSpc>
            </a:pPr>
            <a:endParaRPr lang="en-US" altLang="zh-TW" sz="1400" dirty="0" smtClean="0">
              <a:solidFill>
                <a:srgbClr val="0D0D0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ctr">
              <a:lnSpc>
                <a:spcPts val="2000"/>
              </a:lnSpc>
            </a:pPr>
            <a:r>
              <a:rPr lang="en-US" altLang="zh-TW" sz="14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1400" dirty="0" smtClean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增加顯示</a:t>
            </a:r>
            <a:r>
              <a:rPr lang="zh-TW" altLang="en-US" sz="1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所有組裝可取得的干涉</a:t>
            </a:r>
            <a:r>
              <a:rPr lang="zh-TW" altLang="en-US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 </a:t>
            </a:r>
            <a:r>
              <a:rPr lang="en-US" altLang="zh-TW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待整理可顯示的內容及顯示方式</a:t>
            </a:r>
            <a:r>
              <a:rPr lang="en-US" altLang="zh-TW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400" dirty="0" smtClean="0">
              <a:solidFill>
                <a:srgbClr val="0D0D0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ctr">
              <a:lnSpc>
                <a:spcPts val="2000"/>
              </a:lnSpc>
            </a:pPr>
            <a:r>
              <a:rPr lang="en-US" altLang="zh-TW" sz="1400" dirty="0" smtClean="0">
                <a:solidFill>
                  <a:srgbClr val="97470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ex</a:t>
            </a:r>
            <a:r>
              <a:rPr lang="en-US" altLang="zh-TW" sz="1400" dirty="0">
                <a:solidFill>
                  <a:srgbClr val="97470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sz="1400" dirty="0">
                <a:solidFill>
                  <a:srgbClr val="97470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干涉</a:t>
            </a:r>
            <a:r>
              <a:rPr lang="en-US" altLang="zh-TW" sz="1400" dirty="0">
                <a:solidFill>
                  <a:srgbClr val="97470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>
                <a:solidFill>
                  <a:srgbClr val="97470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寫入值運算式</a:t>
            </a:r>
            <a:r>
              <a:rPr lang="en-US" altLang="zh-TW" sz="1400" dirty="0">
                <a:solidFill>
                  <a:srgbClr val="97470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]= 1/0</a:t>
            </a:r>
            <a:endParaRPr lang="zh-TW" altLang="en-US" sz="1400" dirty="0">
              <a:solidFill>
                <a:srgbClr val="0D0D0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370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65713" y="625475"/>
            <a:ext cx="6285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待辦事項</a:t>
            </a:r>
            <a:r>
              <a:rPr lang="en-US" altLang="zh-TW" b="1" dirty="0" smtClean="0"/>
              <a:t>:</a:t>
            </a:r>
          </a:p>
          <a:p>
            <a:r>
              <a:rPr lang="zh-TW" altLang="en-US" dirty="0" smtClean="0"/>
              <a:t>◆ 妍伶</a:t>
            </a:r>
            <a:r>
              <a:rPr lang="en-US" altLang="zh-TW" dirty="0" smtClean="0"/>
              <a:t>: </a:t>
            </a:r>
            <a:r>
              <a:rPr lang="zh-TW" altLang="en-US" dirty="0" smtClean="0"/>
              <a:t>開關</a:t>
            </a:r>
            <a:r>
              <a:rPr lang="zh-TW" altLang="en-US" dirty="0"/>
              <a:t>對應結構</a:t>
            </a:r>
            <a:r>
              <a:rPr lang="en-US" altLang="zh-TW" dirty="0" smtClean="0"/>
              <a:t>ID</a:t>
            </a:r>
          </a:p>
          <a:p>
            <a:r>
              <a:rPr lang="zh-TW" altLang="en-US" dirty="0" smtClean="0"/>
              <a:t>◆ 阿德</a:t>
            </a:r>
            <a:r>
              <a:rPr lang="en-US" altLang="zh-TW" dirty="0" smtClean="0"/>
              <a:t>: </a:t>
            </a:r>
            <a:r>
              <a:rPr lang="zh-TW" altLang="en-US" dirty="0" smtClean="0"/>
              <a:t>開</a:t>
            </a:r>
            <a:r>
              <a:rPr lang="zh-TW" altLang="en-US" dirty="0"/>
              <a:t>關</a:t>
            </a:r>
            <a:r>
              <a:rPr lang="zh-TW" altLang="en-US" dirty="0" smtClean="0"/>
              <a:t>干涉內容、</a:t>
            </a:r>
            <a:r>
              <a:rPr lang="en-US" altLang="zh-TW" dirty="0" smtClean="0"/>
              <a:t>SA</a:t>
            </a:r>
            <a:r>
              <a:rPr lang="zh-TW" altLang="en-US" dirty="0" smtClean="0"/>
              <a:t>文件撰寫</a:t>
            </a:r>
            <a:endParaRPr lang="en-US" altLang="zh-TW" dirty="0" smtClean="0"/>
          </a:p>
          <a:p>
            <a:r>
              <a:rPr lang="zh-TW" altLang="en-US" dirty="0" smtClean="0"/>
              <a:t>◆ 佩玲</a:t>
            </a:r>
            <a:r>
              <a:rPr lang="en-US" altLang="zh-TW" dirty="0" smtClean="0"/>
              <a:t>: </a:t>
            </a:r>
            <a:r>
              <a:rPr lang="zh-TW" altLang="en-US" dirty="0" smtClean="0"/>
              <a:t>結構</a:t>
            </a:r>
            <a:r>
              <a:rPr lang="en-US" altLang="zh-TW" dirty="0" smtClean="0"/>
              <a:t>ID</a:t>
            </a:r>
            <a:r>
              <a:rPr lang="zh-TW" altLang="en-US" dirty="0" smtClean="0"/>
              <a:t>編排原則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、結構</a:t>
            </a:r>
            <a:r>
              <a:rPr lang="en-US" altLang="zh-TW" dirty="0" smtClean="0"/>
              <a:t>ID</a:t>
            </a:r>
            <a:r>
              <a:rPr lang="zh-TW" altLang="en-US" dirty="0" smtClean="0"/>
              <a:t>對應</a:t>
            </a:r>
            <a:r>
              <a:rPr lang="en-US" altLang="zh-TW" dirty="0" smtClean="0"/>
              <a:t>IDE</a:t>
            </a:r>
            <a:r>
              <a:rPr lang="zh-TW" altLang="en-US" dirty="0" smtClean="0"/>
              <a:t>位置的多語內容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65713" y="2152650"/>
            <a:ext cx="1155476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待確認 </a:t>
            </a:r>
            <a:r>
              <a:rPr lang="en-US" altLang="zh-TW" b="1" dirty="0" smtClean="0"/>
              <a:t>(For Tracy):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錯誤排除建議的內容是否有要修改 </a:t>
            </a:r>
            <a:r>
              <a:rPr lang="en-US" altLang="zh-TW" dirty="0" smtClean="0"/>
              <a:t>(</a:t>
            </a:r>
            <a:r>
              <a:rPr lang="zh-TW" altLang="en-US" dirty="0" smtClean="0"/>
              <a:t>檔案已給</a:t>
            </a:r>
            <a:r>
              <a:rPr lang="en-US" altLang="zh-TW" dirty="0" smtClean="0"/>
              <a:t>Tracy)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   =&gt;</a:t>
            </a:r>
            <a:r>
              <a:rPr lang="zh-TW" altLang="en-US" dirty="0">
                <a:solidFill>
                  <a:srgbClr val="0070C0"/>
                </a:solidFill>
              </a:rPr>
              <a:t>決議：會針對文字內容調整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錯的排除建議，原為錯誤類別</a:t>
            </a:r>
            <a:r>
              <a:rPr lang="en-US" altLang="zh-TW" dirty="0" smtClean="0"/>
              <a:t>+</a:t>
            </a:r>
            <a:r>
              <a:rPr lang="zh-TW" altLang="en-US" dirty="0" smtClean="0"/>
              <a:t>錯誤代碼，取得最大化的錯誤原因，若要依錯誤單元再區分可能會有誤判的狀況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  </a:t>
            </a:r>
            <a:r>
              <a:rPr lang="zh-TW" altLang="en-US" dirty="0" smtClean="0"/>
              <a:t>具體範例說明，等妳回辦公室再詳細說明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0070C0"/>
                </a:solidFill>
              </a:rPr>
              <a:t>=&gt;</a:t>
            </a:r>
            <a:r>
              <a:rPr lang="zh-TW" altLang="en-US" dirty="0">
                <a:solidFill>
                  <a:srgbClr val="0070C0"/>
                </a:solidFill>
              </a:rPr>
              <a:t>決議：</a:t>
            </a:r>
            <a:r>
              <a:rPr lang="en-US" altLang="zh-TW" dirty="0">
                <a:solidFill>
                  <a:srgbClr val="0070C0"/>
                </a:solidFill>
              </a:rPr>
              <a:t>[</a:t>
            </a:r>
            <a:r>
              <a:rPr lang="zh-TW" altLang="en-US" dirty="0">
                <a:solidFill>
                  <a:srgbClr val="0070C0"/>
                </a:solidFill>
              </a:rPr>
              <a:t>向上追朔第一個單元類型作為識別錯誤的類型</a:t>
            </a:r>
            <a:r>
              <a:rPr lang="en-US" altLang="zh-TW" dirty="0">
                <a:solidFill>
                  <a:srgbClr val="0070C0"/>
                </a:solidFill>
              </a:rPr>
              <a:t>]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結構</a:t>
            </a:r>
            <a:r>
              <a:rPr lang="en-US" altLang="zh-TW" dirty="0" smtClean="0"/>
              <a:t>ID</a:t>
            </a:r>
            <a:r>
              <a:rPr lang="zh-TW" altLang="en-US" dirty="0" smtClean="0"/>
              <a:t>原對應</a:t>
            </a:r>
            <a:r>
              <a:rPr lang="en-US" altLang="zh-TW" dirty="0" smtClean="0"/>
              <a:t>IDE</a:t>
            </a:r>
            <a:r>
              <a:rPr lang="zh-TW" altLang="en-US" dirty="0" smtClean="0"/>
              <a:t>位置只有到加註行為，是否要小到加註介面的位置</a:t>
            </a:r>
            <a:endParaRPr lang="en-US" altLang="zh-TW" dirty="0"/>
          </a:p>
          <a:p>
            <a:r>
              <a:rPr lang="en-US" altLang="zh-TW" dirty="0" smtClean="0"/>
              <a:t>       ex1. </a:t>
            </a:r>
            <a:r>
              <a:rPr lang="zh-TW" altLang="en-US" dirty="0" smtClean="0"/>
              <a:t>元件</a:t>
            </a:r>
            <a:r>
              <a:rPr lang="en-US" altLang="zh-TW" dirty="0" smtClean="0"/>
              <a:t>_</a:t>
            </a:r>
            <a:r>
              <a:rPr lang="zh-TW" altLang="en-US" dirty="0" smtClean="0"/>
              <a:t>更新給值</a:t>
            </a:r>
            <a:r>
              <a:rPr lang="en-US" altLang="zh-TW" dirty="0" smtClean="0"/>
              <a:t>_</a:t>
            </a:r>
            <a:r>
              <a:rPr lang="zh-TW" altLang="en-US" dirty="0" smtClean="0"/>
              <a:t>固定給值的給值項 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  ex2. </a:t>
            </a:r>
            <a:r>
              <a:rPr lang="zh-TW" altLang="en-US" dirty="0" smtClean="0"/>
              <a:t>按鍵</a:t>
            </a:r>
            <a:r>
              <a:rPr lang="en-US" altLang="zh-TW" dirty="0" smtClean="0"/>
              <a:t>_</a:t>
            </a:r>
            <a:r>
              <a:rPr lang="zh-TW" altLang="en-US" dirty="0" smtClean="0"/>
              <a:t>郵件發送</a:t>
            </a:r>
            <a:r>
              <a:rPr lang="en-US" altLang="zh-TW" dirty="0" smtClean="0"/>
              <a:t>_</a:t>
            </a:r>
            <a:r>
              <a:rPr lang="zh-TW" altLang="en-US" dirty="0" smtClean="0"/>
              <a:t>連結項目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0070C0"/>
                </a:solidFill>
              </a:rPr>
              <a:t>=&gt;</a:t>
            </a:r>
            <a:r>
              <a:rPr lang="zh-TW" altLang="en-US" dirty="0">
                <a:solidFill>
                  <a:srgbClr val="0070C0"/>
                </a:solidFill>
              </a:rPr>
              <a:t>決議：</a:t>
            </a:r>
            <a:r>
              <a:rPr lang="en-US" altLang="zh-TW" dirty="0">
                <a:solidFill>
                  <a:srgbClr val="0070C0"/>
                </a:solidFill>
              </a:rPr>
              <a:t>[</a:t>
            </a:r>
            <a:r>
              <a:rPr lang="zh-TW" altLang="en-US" dirty="0">
                <a:solidFill>
                  <a:srgbClr val="0070C0"/>
                </a:solidFill>
              </a:rPr>
              <a:t>不需要</a:t>
            </a:r>
            <a:r>
              <a:rPr lang="en-US" altLang="zh-TW" dirty="0">
                <a:solidFill>
                  <a:srgbClr val="0070C0"/>
                </a:solidFill>
              </a:rPr>
              <a:t>]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內容值是否要依模版顯示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0070C0"/>
                </a:solidFill>
              </a:rPr>
              <a:t>=&gt;</a:t>
            </a:r>
            <a:r>
              <a:rPr lang="zh-TW" altLang="en-US" dirty="0" smtClean="0">
                <a:solidFill>
                  <a:srgbClr val="0070C0"/>
                </a:solidFill>
              </a:rPr>
              <a:t>決議：</a:t>
            </a:r>
            <a:r>
              <a:rPr lang="en-US" altLang="zh-TW" dirty="0" smtClean="0">
                <a:solidFill>
                  <a:srgbClr val="0070C0"/>
                </a:solidFill>
              </a:rPr>
              <a:t>[</a:t>
            </a:r>
            <a:r>
              <a:rPr lang="zh-TW" altLang="en-US" dirty="0" smtClean="0">
                <a:solidFill>
                  <a:srgbClr val="0070C0"/>
                </a:solidFill>
              </a:rPr>
              <a:t>依原始資料內容呈現即可</a:t>
            </a:r>
            <a:r>
              <a:rPr lang="en-US" altLang="zh-TW" dirty="0" smtClean="0">
                <a:solidFill>
                  <a:srgbClr val="0070C0"/>
                </a:solidFill>
              </a:rPr>
              <a:t>]</a:t>
            </a:r>
          </a:p>
          <a:p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0" y="7280"/>
            <a:ext cx="318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※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2021-05-04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會議決定事項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0746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653</Words>
  <Application>Microsoft Office PowerPoint</Application>
  <PresentationFormat>自訂</PresentationFormat>
  <Paragraphs>58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佩玲</dc:creator>
  <cp:lastModifiedBy>阿德</cp:lastModifiedBy>
  <cp:revision>40</cp:revision>
  <dcterms:created xsi:type="dcterms:W3CDTF">2021-05-03T07:46:16Z</dcterms:created>
  <dcterms:modified xsi:type="dcterms:W3CDTF">2021-05-10T06:41:20Z</dcterms:modified>
</cp:coreProperties>
</file>