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78" autoAdjust="0"/>
  </p:normalViewPr>
  <p:slideViewPr>
    <p:cSldViewPr snapToGrid="0" snapToObjects="1">
      <p:cViewPr varScale="1">
        <p:scale>
          <a:sx n="65" d="100"/>
          <a:sy n="65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0FA55-9C30-E541-BB38-D21A5AA4AB35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35EBB-D3EB-AC4F-9171-8216561B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Solution: web app to help users to </a:t>
            </a:r>
            <a:r>
              <a:rPr lang="en-US" dirty="0" err="1" smtClean="0"/>
              <a:t>visualise</a:t>
            </a:r>
            <a:r>
              <a:rPr lang="en-US" dirty="0" smtClean="0"/>
              <a:t> and explore the open scholarly literature metadata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repo and docs; best </a:t>
            </a:r>
            <a:r>
              <a:rPr lang="en-US" dirty="0" err="1" smtClean="0"/>
              <a:t>practise</a:t>
            </a:r>
            <a:r>
              <a:rPr lang="en-US" dirty="0" smtClean="0"/>
              <a:t>: version-control with short-loop iterations, open-source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5EBB-D3EB-AC4F-9171-8216561B9F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Solution: web app to help users to </a:t>
            </a:r>
            <a:r>
              <a:rPr lang="en-US" dirty="0" err="1" smtClean="0"/>
              <a:t>visualise</a:t>
            </a:r>
            <a:r>
              <a:rPr lang="en-US" dirty="0" smtClean="0"/>
              <a:t> and explore the open scholarly literature metadata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repo and docs; best </a:t>
            </a:r>
            <a:r>
              <a:rPr lang="en-US" dirty="0" err="1" smtClean="0"/>
              <a:t>practise</a:t>
            </a:r>
            <a:r>
              <a:rPr lang="en-US" dirty="0" smtClean="0"/>
              <a:t>: version-control with short-loop iterations, open-source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5EBB-D3EB-AC4F-9171-8216561B9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Solution: web app to help users to </a:t>
            </a:r>
            <a:r>
              <a:rPr lang="en-US" dirty="0" err="1" smtClean="0"/>
              <a:t>visualise</a:t>
            </a:r>
            <a:r>
              <a:rPr lang="en-US" dirty="0" smtClean="0"/>
              <a:t> and explore the open scholarly literature metadata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repo and docs; best </a:t>
            </a:r>
            <a:r>
              <a:rPr lang="en-US" dirty="0" err="1" smtClean="0"/>
              <a:t>practise</a:t>
            </a:r>
            <a:r>
              <a:rPr lang="en-US" dirty="0" smtClean="0"/>
              <a:t>: version-control with short-loop iterations, open-source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5EBB-D3EB-AC4F-9171-8216561B9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Mixed skill, no front-end</a:t>
            </a:r>
            <a:r>
              <a:rPr lang="en-US" baseline="0" dirty="0" smtClean="0"/>
              <a:t> but decided to build a </a:t>
            </a:r>
            <a:r>
              <a:rPr lang="en-US" baseline="0" dirty="0" err="1" smtClean="0"/>
              <a:t>webapp</a:t>
            </a:r>
            <a:r>
              <a:rPr lang="is-IS" baseline="0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5EBB-D3EB-AC4F-9171-8216561B9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B75E-E235-804A-B007-37F7D04F495C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D403-C068-1840-BFFD-091B3451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heresmyfield.mybalsamiq.com/projects/wheresmyfield/gr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casProject/WheresMyField" TargetMode="Externa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Where’s my field?</a:t>
            </a:r>
            <a:br>
              <a:rPr lang="en-US" dirty="0" smtClean="0"/>
            </a:br>
            <a:r>
              <a:rPr lang="en-US" i="1" dirty="0" smtClean="0"/>
              <a:t>Built on </a:t>
            </a:r>
            <a:r>
              <a:rPr lang="en-US" i="1" dirty="0" err="1" smtClean="0"/>
              <a:t>Arcas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07" y="2312731"/>
            <a:ext cx="3423361" cy="36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6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my field?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IMG_485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1" t="3455" r="17643" b="4807"/>
          <a:stretch/>
        </p:blipFill>
        <p:spPr>
          <a:xfrm rot="16200000">
            <a:off x="2911232" y="605690"/>
            <a:ext cx="3360615" cy="62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my field?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Where now?</a:t>
            </a:r>
          </a:p>
        </p:txBody>
      </p:sp>
    </p:spTree>
    <p:extLst>
      <p:ext uri="{BB962C8B-B14F-4D97-AF65-F5344CB8AC3E}">
        <p14:creationId xmlns:p14="http://schemas.microsoft.com/office/powerpoint/2010/main" val="290334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my field?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Where 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next? </a:t>
            </a:r>
            <a:r>
              <a:rPr lang="en-US" dirty="0" smtClean="0">
                <a:hlinkClick r:id="rId3"/>
              </a:rPr>
              <a:t>https://wheresmyfield.mybalsamiq.com/projects/wheresmyfield/grid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49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metadata?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94768"/>
            <a:ext cx="8229600" cy="2528770"/>
          </a:xfrm>
        </p:spPr>
        <p:txBody>
          <a:bodyPr numCol="2"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Vision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Minimal product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Management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Collaboration	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Take advantage of </a:t>
            </a:r>
            <a:r>
              <a:rPr lang="en-US" dirty="0" err="1" smtClean="0">
                <a:solidFill>
                  <a:srgbClr val="800000"/>
                </a:solidFill>
              </a:rPr>
              <a:t>knowns</a:t>
            </a:r>
            <a:r>
              <a:rPr lang="en-US" dirty="0" smtClean="0">
                <a:solidFill>
                  <a:srgbClr val="80000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build on skills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use existing resources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5" name="Picture 4" descr="IMG_484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7" r="1706" b="11204"/>
          <a:stretch/>
        </p:blipFill>
        <p:spPr>
          <a:xfrm>
            <a:off x="1956671" y="1417638"/>
            <a:ext cx="4943166" cy="26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8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Where’s my field?</a:t>
            </a:r>
            <a:br>
              <a:rPr lang="en-US" dirty="0" smtClean="0"/>
            </a:br>
            <a:r>
              <a:rPr lang="en-US" i="1" dirty="0" smtClean="0"/>
              <a:t>Built on </a:t>
            </a:r>
            <a:r>
              <a:rPr lang="en-US" i="1" dirty="0" err="1" smtClean="0"/>
              <a:t>Arcas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30614"/>
            <a:ext cx="6400800" cy="100818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https://github.com/ArcasProject/WheresMyField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46" y="2312731"/>
            <a:ext cx="2164449" cy="23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9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183</Words>
  <Application>Microsoft Macintosh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Where’s my field? Built on Arcas</vt:lpstr>
      <vt:lpstr>Where’s my field?</vt:lpstr>
      <vt:lpstr>Where’s my field?</vt:lpstr>
      <vt:lpstr>Where’s my field?</vt:lpstr>
      <vt:lpstr>What’s our metadata?</vt:lpstr>
      <vt:lpstr>Where’s my field? Built on Arcas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my field?</dc:title>
  <dc:creator>Naomi</dc:creator>
  <cp:lastModifiedBy>Naomi</cp:lastModifiedBy>
  <cp:revision>4</cp:revision>
  <dcterms:created xsi:type="dcterms:W3CDTF">2017-03-29T14:03:09Z</dcterms:created>
  <dcterms:modified xsi:type="dcterms:W3CDTF">2017-03-29T14:27:25Z</dcterms:modified>
</cp:coreProperties>
</file>