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4806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D74C-943D-4FED-8AD0-C0754866720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61C0B-6055-4D1D-8467-E1FE29F0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1C0B-6055-4D1D-8467-E1FE29F052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6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Peers like Matt Berger</a:t>
            </a:r>
          </a:p>
          <a:p>
            <a:r>
              <a:rPr lang="en-US" dirty="0" err="1" smtClean="0"/>
              <a:t>Narith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1C0B-6055-4D1D-8467-E1FE29F052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1C0B-6055-4D1D-8467-E1FE29F052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1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1C0B-6055-4D1D-8467-E1FE29F052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8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Narith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1C0B-6055-4D1D-8467-E1FE29F052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4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58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61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41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5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8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7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9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3BFB-40E5-4CCE-B8FE-8AD372A246B8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6FB7DE-C182-4745-B806-D0E0AE367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1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Gwinnett Grizzly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Aston Tsou</a:t>
            </a:r>
          </a:p>
          <a:p>
            <a:r>
              <a:rPr lang="en-US" dirty="0" err="1" smtClean="0"/>
              <a:t>Narith</a:t>
            </a:r>
            <a:r>
              <a:rPr lang="en-US" dirty="0" smtClean="0"/>
              <a:t> </a:t>
            </a:r>
            <a:r>
              <a:rPr lang="en-US" dirty="0" err="1" smtClean="0"/>
              <a:t>Seang</a:t>
            </a:r>
            <a:endParaRPr lang="en-US" dirty="0" smtClean="0"/>
          </a:p>
          <a:p>
            <a:r>
              <a:rPr lang="en-US" dirty="0" smtClean="0"/>
              <a:t>Mike </a:t>
            </a:r>
            <a:r>
              <a:rPr lang="en-US" dirty="0" err="1" smtClean="0"/>
              <a:t>Deiters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36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Client’s Vision</a:t>
            </a:r>
            <a:endParaRPr lang="en-US" dirty="0"/>
          </a:p>
        </p:txBody>
      </p:sp>
      <p:pic>
        <p:nvPicPr>
          <p:cNvPr id="1026" name="Picture 2" descr="https://upload.wikimedia.org/wikipedia/en/e/ef/GGC_sea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39" y="4250877"/>
            <a:ext cx="2380678" cy="238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interactive map for students</a:t>
            </a:r>
            <a:endParaRPr lang="en-US" dirty="0"/>
          </a:p>
          <a:p>
            <a:r>
              <a:rPr lang="en-US" dirty="0" smtClean="0"/>
              <a:t>Problem to be solved</a:t>
            </a:r>
          </a:p>
          <a:p>
            <a:pPr lvl="1"/>
            <a:r>
              <a:rPr lang="en-US" dirty="0" smtClean="0"/>
              <a:t>Students have trouble navigating through complex buildings such as A building</a:t>
            </a:r>
          </a:p>
          <a:p>
            <a:pPr lvl="1"/>
            <a:r>
              <a:rPr lang="en-US" dirty="0" smtClean="0"/>
              <a:t>New students have no idea where anything is</a:t>
            </a:r>
          </a:p>
          <a:p>
            <a:pPr lvl="1"/>
            <a:r>
              <a:rPr lang="en-US" dirty="0" smtClean="0"/>
              <a:t>Some </a:t>
            </a:r>
            <a:r>
              <a:rPr lang="en-US" i="1" dirty="0" smtClean="0"/>
              <a:t>current</a:t>
            </a:r>
            <a:r>
              <a:rPr lang="en-US" dirty="0" smtClean="0"/>
              <a:t> students have no idea where anything is</a:t>
            </a:r>
          </a:p>
          <a:p>
            <a:r>
              <a:rPr lang="en-US" dirty="0" smtClean="0"/>
              <a:t>Ability to search for rooms across all maps</a:t>
            </a:r>
          </a:p>
          <a:p>
            <a:r>
              <a:rPr lang="en-US" dirty="0" smtClean="0"/>
              <a:t>Focus on simplicity and intuitiveness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39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Justification/Rational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are we using </a:t>
            </a:r>
            <a:r>
              <a:rPr lang="en-US" i="1" dirty="0" smtClean="0"/>
              <a:t>Ruby on Rails?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Interest in new framework</a:t>
            </a:r>
          </a:p>
          <a:p>
            <a:r>
              <a:rPr lang="en-US" dirty="0" smtClean="0"/>
              <a:t>Recommendations from peers</a:t>
            </a:r>
          </a:p>
          <a:p>
            <a:r>
              <a:rPr lang="en-US" dirty="0" smtClean="0"/>
              <a:t>Robust</a:t>
            </a:r>
          </a:p>
          <a:p>
            <a:pPr marL="0" indent="0">
              <a:buNone/>
            </a:pPr>
            <a:r>
              <a:rPr lang="en-US" dirty="0" smtClean="0"/>
              <a:t>Project Tool</a:t>
            </a:r>
          </a:p>
          <a:p>
            <a:r>
              <a:rPr lang="en-US" dirty="0" smtClean="0"/>
              <a:t>Version One</a:t>
            </a:r>
          </a:p>
          <a:p>
            <a:pPr marL="0" indent="0">
              <a:buNone/>
            </a:pPr>
            <a:r>
              <a:rPr lang="en-US" dirty="0" smtClean="0"/>
              <a:t>Repository Tool</a:t>
            </a:r>
          </a:p>
          <a:p>
            <a:r>
              <a:rPr lang="en-US" smtClean="0"/>
              <a:t>GitHub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achievement-images.teamtreehouse.com/badges_SimpleFacebook_St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04" y="1930400"/>
            <a:ext cx="28575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2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Requirements/User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map of campus buildings</a:t>
            </a:r>
          </a:p>
          <a:p>
            <a:r>
              <a:rPr lang="en-US" dirty="0" smtClean="0"/>
              <a:t>Web App</a:t>
            </a:r>
          </a:p>
          <a:p>
            <a:r>
              <a:rPr lang="en-US" dirty="0" smtClean="0"/>
              <a:t>Images of Locations</a:t>
            </a:r>
          </a:p>
          <a:p>
            <a:r>
              <a:rPr lang="en-US" dirty="0" smtClean="0"/>
              <a:t>Room Numbers</a:t>
            </a:r>
          </a:p>
          <a:p>
            <a:r>
              <a:rPr lang="en-US" dirty="0" smtClean="0"/>
              <a:t>Campus Services</a:t>
            </a:r>
          </a:p>
          <a:p>
            <a:r>
              <a:rPr lang="en-US" dirty="0" smtClean="0"/>
              <a:t>Dining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1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Mockup of the product</a:t>
            </a:r>
          </a:p>
          <a:p>
            <a:pPr lvl="1"/>
            <a:r>
              <a:rPr lang="en-US" dirty="0" smtClean="0"/>
              <a:t>Includes full UI and features that the client requires.</a:t>
            </a:r>
          </a:p>
          <a:p>
            <a:pPr lvl="2"/>
            <a:r>
              <a:rPr lang="en-US" dirty="0" smtClean="0"/>
              <a:t>Search bar, map, highlighted area, relevant information, quick links,</a:t>
            </a:r>
          </a:p>
          <a:p>
            <a:pPr lvl="1"/>
            <a:r>
              <a:rPr lang="en-US" dirty="0" smtClean="0"/>
              <a:t>Based on our C building map</a:t>
            </a:r>
          </a:p>
          <a:p>
            <a:r>
              <a:rPr lang="en-US" dirty="0" smtClean="0"/>
              <a:t>Presenting the mockup to the client</a:t>
            </a:r>
          </a:p>
          <a:p>
            <a:pPr lvl="1"/>
            <a:r>
              <a:rPr lang="en-US" dirty="0" smtClean="0"/>
              <a:t>Client was satisfied with the result and gave positive feedback</a:t>
            </a:r>
          </a:p>
          <a:p>
            <a:pPr lvl="1"/>
            <a:r>
              <a:rPr lang="en-US" dirty="0" smtClean="0"/>
              <a:t>Added possible feature – compass or directional assistance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1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maps</a:t>
            </a:r>
          </a:p>
          <a:p>
            <a:r>
              <a:rPr lang="en-US" dirty="0" smtClean="0"/>
              <a:t>Start working on the website</a:t>
            </a:r>
          </a:p>
          <a:p>
            <a:r>
              <a:rPr lang="en-US" dirty="0" smtClean="0"/>
              <a:t>Add interactivity to the maps</a:t>
            </a:r>
          </a:p>
          <a:p>
            <a:r>
              <a:rPr lang="en-US" dirty="0" smtClean="0"/>
              <a:t>Deploy the website</a:t>
            </a:r>
          </a:p>
          <a:p>
            <a:r>
              <a:rPr lang="en-US" dirty="0" smtClean="0"/>
              <a:t>Have the art class/others test it</a:t>
            </a:r>
          </a:p>
          <a:p>
            <a:r>
              <a:rPr lang="en-US" dirty="0" smtClean="0"/>
              <a:t>Get feedback to move it to final product</a:t>
            </a:r>
          </a:p>
        </p:txBody>
      </p:sp>
    </p:spTree>
    <p:extLst>
      <p:ext uri="{BB962C8B-B14F-4D97-AF65-F5344CB8AC3E}">
        <p14:creationId xmlns:p14="http://schemas.microsoft.com/office/powerpoint/2010/main" val="16564927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536</TotalTime>
  <Words>212</Words>
  <Application>Microsoft Office PowerPoint</Application>
  <PresentationFormat>Widescreen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Gwinnett Grizzly Map</vt:lpstr>
      <vt:lpstr>Client’s Vision</vt:lpstr>
      <vt:lpstr>Justification/Rational</vt:lpstr>
      <vt:lpstr>Main Requirements/User Stories</vt:lpstr>
      <vt:lpstr>First Iteration</vt:lpstr>
      <vt:lpstr>Semester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Gwinnett Grizzly Map</dc:title>
  <dc:creator>Aston Tsou</dc:creator>
  <cp:lastModifiedBy>Aston Tsou</cp:lastModifiedBy>
  <cp:revision>22</cp:revision>
  <dcterms:created xsi:type="dcterms:W3CDTF">2016-09-13T21:20:17Z</dcterms:created>
  <dcterms:modified xsi:type="dcterms:W3CDTF">2016-09-15T22:49:32Z</dcterms:modified>
</cp:coreProperties>
</file>