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Blandon" userId="a52431e20d2ee34d" providerId="LiveId" clId="{C9F97ECF-8D16-406F-917F-216619A382EB}"/>
    <pc:docChg chg="undo redo custSel addSld modSld sldOrd">
      <pc:chgData name="Andres Blandon" userId="a52431e20d2ee34d" providerId="LiveId" clId="{C9F97ECF-8D16-406F-917F-216619A382EB}" dt="2017-09-18T19:23:37.342" v="272" actId="20577"/>
      <pc:docMkLst>
        <pc:docMk/>
      </pc:docMkLst>
      <pc:sldChg chg="modSp">
        <pc:chgData name="Andres Blandon" userId="a52431e20d2ee34d" providerId="LiveId" clId="{C9F97ECF-8D16-406F-917F-216619A382EB}" dt="2017-09-18T16:03:53.837" v="33" actId="20577"/>
        <pc:sldMkLst>
          <pc:docMk/>
          <pc:sldMk cId="904623537" sldId="256"/>
        </pc:sldMkLst>
        <pc:spChg chg="mod">
          <ac:chgData name="Andres Blandon" userId="a52431e20d2ee34d" providerId="LiveId" clId="{C9F97ECF-8D16-406F-917F-216619A382EB}" dt="2017-09-18T16:03:53.837" v="33" actId="20577"/>
          <ac:spMkLst>
            <pc:docMk/>
            <pc:sldMk cId="904623537" sldId="256"/>
            <ac:spMk id="2" creationId="{A1E819D8-BFF4-442D-8A3E-F10AF04F9B42}"/>
          </ac:spMkLst>
        </pc:spChg>
        <pc:spChg chg="mod">
          <ac:chgData name="Andres Blandon" userId="a52431e20d2ee34d" providerId="LiveId" clId="{C9F97ECF-8D16-406F-917F-216619A382EB}" dt="2017-09-18T16:02:53.785" v="17" actId="5793"/>
          <ac:spMkLst>
            <pc:docMk/>
            <pc:sldMk cId="904623537" sldId="256"/>
            <ac:spMk id="3" creationId="{BECEA25E-9F2F-4AAE-AD06-709A4084D066}"/>
          </ac:spMkLst>
        </pc:spChg>
      </pc:sldChg>
      <pc:sldChg chg="modSp add">
        <pc:chgData name="Andres Blandon" userId="a52431e20d2ee34d" providerId="LiveId" clId="{C9F97ECF-8D16-406F-917F-216619A382EB}" dt="2017-09-18T19:23:21.174" v="262" actId="5793"/>
        <pc:sldMkLst>
          <pc:docMk/>
          <pc:sldMk cId="184904107" sldId="257"/>
        </pc:sldMkLst>
        <pc:spChg chg="mod">
          <ac:chgData name="Andres Blandon" userId="a52431e20d2ee34d" providerId="LiveId" clId="{C9F97ECF-8D16-406F-917F-216619A382EB}" dt="2017-09-18T19:19:55.161" v="106" actId="20577"/>
          <ac:spMkLst>
            <pc:docMk/>
            <pc:sldMk cId="184904107" sldId="257"/>
            <ac:spMk id="2" creationId="{09F47C2D-7F8B-45FB-9978-ABFB5F9B3E31}"/>
          </ac:spMkLst>
        </pc:spChg>
        <pc:spChg chg="mod">
          <ac:chgData name="Andres Blandon" userId="a52431e20d2ee34d" providerId="LiveId" clId="{C9F97ECF-8D16-406F-917F-216619A382EB}" dt="2017-09-18T19:23:21.174" v="262" actId="5793"/>
          <ac:spMkLst>
            <pc:docMk/>
            <pc:sldMk cId="184904107" sldId="257"/>
            <ac:spMk id="3" creationId="{581CEA92-8F0F-46F3-BEFC-07BE6ED7BCB5}"/>
          </ac:spMkLst>
        </pc:spChg>
      </pc:sldChg>
      <pc:sldChg chg="modSp add">
        <pc:chgData name="Andres Blandon" userId="a52431e20d2ee34d" providerId="LiveId" clId="{C9F97ECF-8D16-406F-917F-216619A382EB}" dt="2017-09-18T19:23:37.342" v="272" actId="20577"/>
        <pc:sldMkLst>
          <pc:docMk/>
          <pc:sldMk cId="961724578" sldId="258"/>
        </pc:sldMkLst>
        <pc:spChg chg="mod">
          <ac:chgData name="Andres Blandon" userId="a52431e20d2ee34d" providerId="LiveId" clId="{C9F97ECF-8D16-406F-917F-216619A382EB}" dt="2017-09-18T19:23:07.334" v="258" actId="20577"/>
          <ac:spMkLst>
            <pc:docMk/>
            <pc:sldMk cId="961724578" sldId="258"/>
            <ac:spMk id="2" creationId="{2B2AC444-3E49-4F33-9A81-22ECD05B7058}"/>
          </ac:spMkLst>
        </pc:spChg>
        <pc:spChg chg="mod">
          <ac:chgData name="Andres Blandon" userId="a52431e20d2ee34d" providerId="LiveId" clId="{C9F97ECF-8D16-406F-917F-216619A382EB}" dt="2017-09-18T19:23:37.342" v="272" actId="20577"/>
          <ac:spMkLst>
            <pc:docMk/>
            <pc:sldMk cId="961724578" sldId="258"/>
            <ac:spMk id="3" creationId="{3CE58979-EF1E-498C-843F-923E8894C74D}"/>
          </ac:spMkLst>
        </pc:spChg>
      </pc:sldChg>
      <pc:sldChg chg="modSp add ord">
        <pc:chgData name="Andres Blandon" userId="a52431e20d2ee34d" providerId="LiveId" clId="{C9F97ECF-8D16-406F-917F-216619A382EB}" dt="2017-09-18T16:09:34.431" v="66" actId="20577"/>
        <pc:sldMkLst>
          <pc:docMk/>
          <pc:sldMk cId="1843729409" sldId="259"/>
        </pc:sldMkLst>
        <pc:spChg chg="mod">
          <ac:chgData name="Andres Blandon" userId="a52431e20d2ee34d" providerId="LiveId" clId="{C9F97ECF-8D16-406F-917F-216619A382EB}" dt="2017-09-18T16:03:50.284" v="32" actId="20577"/>
          <ac:spMkLst>
            <pc:docMk/>
            <pc:sldMk cId="1843729409" sldId="259"/>
            <ac:spMk id="2" creationId="{57EB19B0-F9E5-422F-8D66-CCD2DA1C364F}"/>
          </ac:spMkLst>
        </pc:spChg>
        <pc:spChg chg="mod">
          <ac:chgData name="Andres Blandon" userId="a52431e20d2ee34d" providerId="LiveId" clId="{C9F97ECF-8D16-406F-917F-216619A382EB}" dt="2017-09-18T16:09:34.431" v="66" actId="20577"/>
          <ac:spMkLst>
            <pc:docMk/>
            <pc:sldMk cId="1843729409" sldId="259"/>
            <ac:spMk id="3" creationId="{2D69F1AB-63DB-40B1-B9F9-E335E33772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6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1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6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9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2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5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C81F-E79A-4BE5-9950-7DEE2D84593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D8A2BF-EFC4-4541-BFDC-9BD1F0C28A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19D8-BFF4-442D-8A3E-F10AF04F9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Hamming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EA25E-9F2F-4AAE-AD06-709A4084D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Andres Blandon</a:t>
            </a:r>
          </a:p>
        </p:txBody>
      </p:sp>
    </p:spTree>
    <p:extLst>
      <p:ext uri="{BB962C8B-B14F-4D97-AF65-F5344CB8AC3E}">
        <p14:creationId xmlns:p14="http://schemas.microsoft.com/office/powerpoint/2010/main" val="90462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9B0-F9E5-422F-8D66-CCD2DA1C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F1AB-63DB-40B1-B9F9-E335E337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Hamming code </a:t>
            </a:r>
            <a:r>
              <a:rPr lang="en-US" dirty="0"/>
              <a:t>is a set of error-correction code s that can be used to detect and correct bit errors that can occur when computer data is moved or stored.</a:t>
            </a:r>
          </a:p>
          <a:p>
            <a:r>
              <a:rPr lang="en-US" dirty="0"/>
              <a:t>Named after R.W. Hamming of Bell Labs</a:t>
            </a:r>
          </a:p>
        </p:txBody>
      </p:sp>
    </p:spTree>
    <p:extLst>
      <p:ext uri="{BB962C8B-B14F-4D97-AF65-F5344CB8AC3E}">
        <p14:creationId xmlns:p14="http://schemas.microsoft.com/office/powerpoint/2010/main" val="184372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7C2D-7F8B-45FB-9978-ABFB5F9B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Hamming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EA92-8F0F-46F3-BEFC-07BE6ED7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this example we will use this byte of data: 10011010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 the data word, leaving spaces for the parity bits: _ _ 1 _ 0 0 1 _ 1 0 1 0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Calculate the parity for each parity bit (a ? represents the bit position being set):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Position 1 checks bits 1,3,5,7,9,11: 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?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_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_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0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_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0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0. Even parity so set position 1 to a 0: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_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_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0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_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0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0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C444-3E49-4F33-9A81-22ECD05B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Hamming Code 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8979-EF1E-498C-843F-923E8894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Position 4 checks bits 4,5,6,7,12: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0 1 1 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? 0 0 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_ 1 0 1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Odd parity so set position 4 to a 1: 0 1 1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1 0 0 1 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_ 1 0 1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Position 8 checks bits 8,9,10,11,12: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0 1 1 1 0 0 1 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? 1 0 1 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Even parity so set position 8 to a 0: 0 1 1 1 0 0 1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0 1 0 1 0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Code word: 011100101010.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245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204</TotalTime>
  <Words>98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Gallery</vt:lpstr>
      <vt:lpstr>Hamming Code</vt:lpstr>
      <vt:lpstr>Hamming Code</vt:lpstr>
      <vt:lpstr>Calculating Hamming Code</vt:lpstr>
      <vt:lpstr>Calculating Hamming Code 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Haming Code</dc:title>
  <dc:creator>Andres Blandon</dc:creator>
  <cp:lastModifiedBy>Andres Blandon</cp:lastModifiedBy>
  <cp:revision>1</cp:revision>
  <dcterms:created xsi:type="dcterms:W3CDTF">2017-09-18T16:01:11Z</dcterms:created>
  <dcterms:modified xsi:type="dcterms:W3CDTF">2017-09-18T19:25:34Z</dcterms:modified>
</cp:coreProperties>
</file>