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BDCE-76D7-4E5D-993E-B9C801BA9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69E0B-A466-4038-89AF-232679E83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7FBC-5C45-474E-AC01-26ADDE92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21A73-E6D8-4F99-9161-7A1B1BC5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C6EB-0CAB-4C38-B94B-EAA200B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E637-0D90-4F65-AA5C-62D8D8C7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D6C10-A79F-40E0-A6A8-F1704C33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47FC-A881-46BD-B1D7-371448E7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38EC5-878E-43B4-8F69-0BBE8D07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8249-F9EE-458F-B2D6-09C493F9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8C6DF-683B-464B-B1CD-46D451D76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8C29A-4A33-4E63-A92A-61CF4AD1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69BF-55F8-4B48-8D21-8BB99252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589A-0F75-4488-A82E-49392AD2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75D8-1D56-4778-BF24-65858870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7810-6712-4DCF-8482-5F61C57D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748E-70FA-4E17-B7B2-0B59B39E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E7CA-BCBB-4E26-BB3F-EFA80AA0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A9D5-64E8-457B-9A47-90B00F4F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81E1-A570-4B15-AC12-EA9F54DA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718F-5AAC-40CB-8368-CC55CFA1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447D-2C97-4696-9412-79A7F2751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A930-190D-4A16-BE5A-379D56C4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711E-55C1-436D-8CD1-B36B0C44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D96C-33FC-41FE-A01F-5E5760C7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6D28-FB0E-446B-B68A-732028D1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8F59-4855-4B5D-9F1C-FC8E9FE74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D0E6-CD3B-4A37-A460-4000FDF99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1C471-7142-45F8-8A8A-1E62E7DF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18E7-AA7C-4A38-9D2F-EF486D17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C4BD-AC51-4481-A4A3-59F3EC9A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CD2B-C003-45B4-A048-3D3CE36B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B2EAA-DCF2-4F7C-95F8-4D41EC3D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48AC6-EDA0-4BB6-A672-EA0E3F76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BB2B0-BB44-4F0B-8397-A93B6352D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85B8D-0695-4392-A49B-4948195A3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0D52C-1D1B-446C-8E8F-2CD9CEC7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6FC66-0FE5-4D98-8C35-63849325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81EEB-3A11-4E6E-9EA6-BEEDF1D1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AEA0-68DF-4D34-B76E-13D51406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D509-920C-4739-9D92-FAF84AF6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535B9-D04D-473B-8E48-D95FA156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A9CCA-B3A7-47A6-B062-A0BBFD77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AD9E3-D089-4C98-BA41-3F0A0B88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288A8-932E-4887-8070-AD9BDA68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7DDAA-E77C-41B0-9DFE-0D4EA882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6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CA3D-F74D-41AF-8AD8-7A99B7F5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1A84-19D2-4557-8944-3291F7A8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CBF0-CDF2-47F2-AD66-D78637B5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00577-7C9D-41DB-8A9A-BAEAC058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08424-AAD9-4125-8AF5-7D828285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9225-27FA-482F-89ED-E771340A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B8AA-00C2-4628-9BDC-0E3DA8B1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94627-9850-4BB7-B03D-06786BD92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C9F77-21E4-4A95-B900-32857E4A3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AFB72-4752-4C52-A54B-0C338D16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1AA84-923F-47C6-B0AD-95282EEE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E10C-06EE-4F7D-9C04-A78F1AFA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2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88A13-020B-4AB7-999A-EC31CD9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97EA-595F-4DB4-9B0F-24CEBF0F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7AD0-6AD3-4B91-82CB-8CFC2EC9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7955-BC7E-4133-82FB-8C245FFBD4A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FA5D-54CE-49B1-A601-9154D7616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9ABB-6009-481D-ACBF-DF3AB383F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1009-68E8-4C50-88A8-148973F1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CA89-B8D4-45AE-9CA0-2BB0115A5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 Congestion Controls:</a:t>
            </a:r>
            <a:br>
              <a:rPr lang="en-US" dirty="0"/>
            </a:br>
            <a:r>
              <a:rPr lang="en-US" dirty="0"/>
              <a:t>Tahoe, Reno, Vegas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81E2F-02F5-43B3-8B5A-56294C10F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Andres Blandon</a:t>
            </a:r>
          </a:p>
        </p:txBody>
      </p:sp>
    </p:spTree>
    <p:extLst>
      <p:ext uri="{BB962C8B-B14F-4D97-AF65-F5344CB8AC3E}">
        <p14:creationId xmlns:p14="http://schemas.microsoft.com/office/powerpoint/2010/main" val="20095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CA0D-2A81-4E0D-A3C4-8D2EAC72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6F30-6504-4854-80B4-06D0394A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(Transmission Control Protocol) uses network congestive-avoidance algorithms in order to control congestion when data is being transported</a:t>
            </a:r>
          </a:p>
          <a:p>
            <a:r>
              <a:rPr lang="en-US" dirty="0"/>
              <a:t>Congestion-avoidance algorithms are the primary basis when trying to manage congestion during the flow of data</a:t>
            </a:r>
          </a:p>
          <a:p>
            <a:r>
              <a:rPr lang="en-US" dirty="0"/>
              <a:t>These controls are a function of internet host rather than networks themselves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8490-2075-467F-BDC8-0FE7D72E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Tahoe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E473-8958-443D-9439-B832CC39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TCP Tahoe, when data loss occurs, a fast retransmit</a:t>
            </a:r>
          </a:p>
          <a:p>
            <a:r>
              <a:rPr lang="en-US" dirty="0"/>
              <a:t>Half the current congestion window is saved as slow start threshold (</a:t>
            </a:r>
            <a:r>
              <a:rPr lang="en-US" dirty="0" err="1"/>
              <a:t>SSThresh</a:t>
            </a:r>
            <a:r>
              <a:rPr lang="en-US" dirty="0"/>
              <a:t>), and slow start begins again from its initial congestion window </a:t>
            </a:r>
          </a:p>
          <a:p>
            <a:r>
              <a:rPr lang="en-US" dirty="0"/>
              <a:t>Once the congestion window reaches the </a:t>
            </a:r>
            <a:r>
              <a:rPr lang="en-US" dirty="0" err="1"/>
              <a:t>SSThresh</a:t>
            </a:r>
            <a:r>
              <a:rPr lang="en-US" dirty="0"/>
              <a:t>, TCP will change its congestion avoidance-algorithm where each new acknowledgement increases the congestion window  by maximum segment size/ congestion window </a:t>
            </a:r>
          </a:p>
          <a:p>
            <a:r>
              <a:rPr lang="en-US" dirty="0"/>
              <a:t>This results in a linear increase of the congestion window </a:t>
            </a:r>
          </a:p>
          <a:p>
            <a:r>
              <a:rPr lang="en-US" dirty="0"/>
              <a:t>Congestion window is reduced 1 maximum segment size</a:t>
            </a:r>
          </a:p>
        </p:txBody>
      </p:sp>
    </p:spTree>
    <p:extLst>
      <p:ext uri="{BB962C8B-B14F-4D97-AF65-F5344CB8AC3E}">
        <p14:creationId xmlns:p14="http://schemas.microsoft.com/office/powerpoint/2010/main" val="325267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5408-064F-484C-A942-671481F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AFEF-3506-4B77-8401-44899ADD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Reno is essentially the same thing as TCP Tahoe</a:t>
            </a:r>
          </a:p>
          <a:p>
            <a:r>
              <a:rPr lang="en-US" dirty="0"/>
              <a:t>The difference between them is the addition of the fast recovery implementation in TCP Reno</a:t>
            </a:r>
          </a:p>
          <a:p>
            <a:r>
              <a:rPr lang="en-US" dirty="0"/>
              <a:t>The sequence begins with a fast retransmit after a loss of data occurs, the congestion window is then cut in half and saved as </a:t>
            </a:r>
            <a:r>
              <a:rPr lang="en-US" dirty="0" err="1"/>
              <a:t>SSThresh</a:t>
            </a:r>
            <a:r>
              <a:rPr lang="en-US" dirty="0"/>
              <a:t> for a new congestion window</a:t>
            </a:r>
          </a:p>
          <a:p>
            <a:r>
              <a:rPr lang="en-US" dirty="0"/>
              <a:t>But, TCP Reno skips the slow start process and goes directly to the congestion-avoidance algorithm</a:t>
            </a:r>
          </a:p>
          <a:p>
            <a:r>
              <a:rPr lang="en-US" dirty="0"/>
              <a:t>Congestion window is still reduced 1 maximum segment size</a:t>
            </a:r>
          </a:p>
        </p:txBody>
      </p:sp>
    </p:spTree>
    <p:extLst>
      <p:ext uri="{BB962C8B-B14F-4D97-AF65-F5344CB8AC3E}">
        <p14:creationId xmlns:p14="http://schemas.microsoft.com/office/powerpoint/2010/main" val="424193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D6CD-0F75-44FA-B5CA-8AC4CF68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Vegas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C745-3545-4ED7-89C5-9645B7EF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unique function of TCP Vegas in which timeouts were set and round-trip delays were measured for every packet in the transmit buffer</a:t>
            </a:r>
          </a:p>
          <a:p>
            <a:r>
              <a:rPr lang="en-US" dirty="0"/>
              <a:t>Also, TCP Vegas uses additive increases in the congestion window</a:t>
            </a:r>
          </a:p>
          <a:p>
            <a:r>
              <a:rPr lang="en-US" dirty="0"/>
              <a:t>Vegas emphasizes packet delay rather than packet loss</a:t>
            </a:r>
          </a:p>
          <a:p>
            <a:r>
              <a:rPr lang="en-US" dirty="0"/>
              <a:t>The algorithm depends heavily on the accurate calculation of the base </a:t>
            </a:r>
            <a:r>
              <a:rPr lang="en-US"/>
              <a:t>ping time</a:t>
            </a:r>
            <a:endParaRPr lang="en-US" dirty="0"/>
          </a:p>
          <a:p>
            <a:r>
              <a:rPr lang="en-US" dirty="0"/>
              <a:t>TCP Vegas is renowned for its smooth and fluid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TCP Congestion Controls: Tahoe, Reno, Vegas</vt:lpstr>
      <vt:lpstr>What is Congestion Control?</vt:lpstr>
      <vt:lpstr>TCP Tahoe</vt:lpstr>
      <vt:lpstr>TCP Reno</vt:lpstr>
      <vt:lpstr>TCP Vegas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Congestion Controls: Tahoe, Reno, Vegas</dc:title>
  <dc:creator>Andres Blandon</dc:creator>
  <cp:lastModifiedBy>Andres Blandon</cp:lastModifiedBy>
  <cp:revision>5</cp:revision>
  <dcterms:created xsi:type="dcterms:W3CDTF">2017-11-16T16:10:01Z</dcterms:created>
  <dcterms:modified xsi:type="dcterms:W3CDTF">2017-11-16T17:00:33Z</dcterms:modified>
</cp:coreProperties>
</file>