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anken Grotesk" panose="020B0604020202020204" charset="0"/>
      <p:regular r:id="rId29"/>
      <p:bold r:id="rId30"/>
      <p:italic r:id="rId31"/>
      <p:boldItalic r:id="rId32"/>
    </p:embeddedFont>
    <p:embeddedFont>
      <p:font typeface="Hanken Grotesk SemiBold" panose="020B0604020202020204" charset="0"/>
      <p:regular r:id="rId33"/>
      <p:bold r:id="rId34"/>
      <p:italic r:id="rId35"/>
      <p:boldItalic r:id="rId36"/>
    </p:embeddedFont>
    <p:embeddedFont>
      <p:font typeface="Inter" panose="020B0604020202020204" charset="0"/>
      <p:regular r:id="rId37"/>
      <p:bold r:id="rId38"/>
    </p:embeddedFont>
    <p:embeddedFont>
      <p:font typeface="Inter Black" panose="020B0604020202020204" charset="0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A88DAF-BC60-48DF-A074-77BE5C2FE18F}">
  <a:tblStyle styleId="{E3A88DAF-BC60-48DF-A074-77BE5C2FE1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SLIDES_API47265419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SLIDES_API47265419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SLIDES_API47265419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SLIDES_API472654190_1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SLIDES_API47265419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SLIDES_API47265419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SLIDES_API47265419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SLIDES_API47265419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SLIDES_API47265419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SLIDES_API47265419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SLIDES_API472654190_2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SLIDES_API472654190_2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SLIDES_API472654190_2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SLIDES_API472654190_2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SLIDES_API472654190_2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SLIDES_API472654190_2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SLIDES_API47265419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SLIDES_API47265419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SLIDES_API472654190_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SLIDES_API472654190_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SLIDES_API472654190_3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SLIDES_API472654190_3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SLIDES_API47265419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SLIDES_API47265419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SLIDES_API472654190_3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SLIDES_API472654190_3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SLIDES_API47265419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SLIDES_API47265419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SLIDES_API47265419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SLIDES_API47265419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SLIDES_API47265419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SLIDES_API47265419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SLIDES_API47265419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SLIDES_API47265419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SLIDES_API47265419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SLIDES_API47265419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SLIDES_API47265419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SLIDES_API47265419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SLIDES_API47265419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SLIDES_API472654190_1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740588" y="145215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740588" y="26793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740588" y="38947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">
  <p:cSld name="CUSTOM_3_2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Python: Listas, Diccionarios y Tuplas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Hanken Grotesk"/>
                <a:ea typeface="Hanken Grotesk"/>
                <a:cs typeface="Hanken Grotesk"/>
                <a:sym typeface="Hanken Grotesk"/>
              </a:rPr>
              <a:t>August 28, 2023</a:t>
            </a:r>
            <a:endParaRPr sz="20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body" idx="2"/>
          </p:nvPr>
        </p:nvSpPr>
        <p:spPr>
          <a:xfrm>
            <a:off x="457200" y="3549930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Ejercicio 3: Elimina una fruta del diccionario 'frutas'. Luego, imprime el diccionario actualizado.</a:t>
            </a:r>
            <a:endParaRPr/>
          </a:p>
        </p:txBody>
      </p:sp>
      <p:sp>
        <p:nvSpPr>
          <p:cNvPr id="302" name="Google Shape;302;p44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Ejercicio 2: Agrega una nueva fruta al diccionario 'frutas' con su respectivo valor. Luego, imprime el diccionario actualizado.</a:t>
            </a:r>
            <a:endParaRPr/>
          </a:p>
        </p:txBody>
      </p:sp>
      <p:sp>
        <p:nvSpPr>
          <p:cNvPr id="303" name="Google Shape;303;p44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Ejercicio 1: Crea un diccionario llamado 'frutas' con las claves 'manzana', 'banana' y 'naranja' y sus respectivos valores. Luego, imprime el diccionario completo.</a:t>
            </a:r>
            <a:endParaRPr sz="1400"/>
          </a:p>
        </p:txBody>
      </p:sp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Ejercicios de Diccionarios en Python</a:t>
            </a:r>
            <a:endParaRPr sz="2520"/>
          </a:p>
        </p:txBody>
      </p:sp>
      <p:cxnSp>
        <p:nvCxnSpPr>
          <p:cNvPr id="305" name="Google Shape;305;p44"/>
          <p:cNvCxnSpPr/>
          <p:nvPr/>
        </p:nvCxnSpPr>
        <p:spPr>
          <a:xfrm>
            <a:off x="457200" y="2289111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44"/>
          <p:cNvCxnSpPr/>
          <p:nvPr/>
        </p:nvCxnSpPr>
        <p:spPr>
          <a:xfrm>
            <a:off x="457200" y="3439189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44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44"/>
          <p:cNvCxnSpPr/>
          <p:nvPr/>
        </p:nvCxnSpPr>
        <p:spPr>
          <a:xfrm>
            <a:off x="457200" y="4578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44"/>
          <p:cNvSpPr txBox="1">
            <a:spLocks noGrp="1"/>
          </p:cNvSpPr>
          <p:nvPr>
            <p:ph type="body" idx="3"/>
          </p:nvPr>
        </p:nvSpPr>
        <p:spPr>
          <a:xfrm>
            <a:off x="457200" y="1249850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Ejercicio 1: Crea un diccionario llamado 'frutas' con las claves 'manzana', 'banana' y 'naranja' y sus respectivos valores. Luego, imprime el diccionario completo.</a:t>
            </a:r>
            <a:endParaRPr sz="1400"/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457200" y="4451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Ejercicios de Diccionarios en Python</a:t>
            </a:r>
            <a:endParaRPr sz="2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body" idx="3"/>
          </p:nvPr>
        </p:nvSpPr>
        <p:spPr>
          <a:xfrm>
            <a:off x="6016800" y="2290175"/>
            <a:ext cx="2606100" cy="20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Se pueden acceder a los elementos de una tupla utilizando su índice, al igual que en las listas.</a:t>
            </a:r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2"/>
          </p:nvPr>
        </p:nvSpPr>
        <p:spPr>
          <a:xfrm>
            <a:off x="3237000" y="2290175"/>
            <a:ext cx="2606100" cy="20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A diferencia de las listas, las tuplas son inmutables, lo que significa que no se pueden modificar una vez creadas.</a:t>
            </a:r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457200" y="2290175"/>
            <a:ext cx="26061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Las tuplas son una estructura de datos en Python que permite almacenar múltiples elementos de manera ordenada y sin posibilidad de modificación.</a:t>
            </a:r>
            <a:endParaRPr sz="1400"/>
          </a:p>
        </p:txBody>
      </p:sp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Introducción a las Tuplas en Python</a:t>
            </a:r>
            <a:endParaRPr sz="2520"/>
          </a:p>
        </p:txBody>
      </p:sp>
      <p:sp>
        <p:nvSpPr>
          <p:cNvPr id="319" name="Google Shape;319;p45"/>
          <p:cNvSpPr/>
          <p:nvPr/>
        </p:nvSpPr>
        <p:spPr>
          <a:xfrm>
            <a:off x="457175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01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3236998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02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6016800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03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Ejemplos de Tuplas en Python</a:t>
            </a:r>
            <a:endParaRPr sz="2520"/>
          </a:p>
        </p:txBody>
      </p:sp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375250" y="1834900"/>
            <a:ext cx="38208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Una tupla se puede utilizar para representar coordenadas en un plano.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Por ejemplo, una tupla (x, y) puede representar las coordenadas de un punto en un gráfico.</a:t>
            </a:r>
            <a:endParaRPr sz="1100"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2"/>
          </p:nvPr>
        </p:nvSpPr>
        <p:spPr>
          <a:xfrm>
            <a:off x="4718400" y="1834900"/>
            <a:ext cx="38208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Las tuplas son útiles para representar valores constantes o inmutables.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Por ejemplo, una tupla puede contener los nombres de los meses del año.</a:t>
            </a:r>
            <a:endParaRPr sz="1100"/>
          </a:p>
        </p:txBody>
      </p:sp>
      <p:sp>
        <p:nvSpPr>
          <p:cNvPr id="329" name="Google Shape;329;p46"/>
          <p:cNvSpPr txBox="1">
            <a:spLocks noGrp="1"/>
          </p:cNvSpPr>
          <p:nvPr>
            <p:ph type="subTitle" idx="3"/>
          </p:nvPr>
        </p:nvSpPr>
        <p:spPr>
          <a:xfrm>
            <a:off x="723751" y="1164900"/>
            <a:ext cx="347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Ejemplo 1: Coordenadas</a:t>
            </a:r>
            <a:endParaRPr sz="1400"/>
          </a:p>
        </p:txBody>
      </p:sp>
      <p:sp>
        <p:nvSpPr>
          <p:cNvPr id="330" name="Google Shape;330;p46"/>
          <p:cNvSpPr txBox="1">
            <a:spLocks noGrp="1"/>
          </p:cNvSpPr>
          <p:nvPr>
            <p:ph type="subTitle" idx="4"/>
          </p:nvPr>
        </p:nvSpPr>
        <p:spPr>
          <a:xfrm>
            <a:off x="5066542" y="1164900"/>
            <a:ext cx="347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Ejemplo 2: Meses del año</a:t>
            </a:r>
            <a:endParaRPr sz="1400"/>
          </a:p>
        </p:txBody>
      </p:sp>
      <p:cxnSp>
        <p:nvCxnSpPr>
          <p:cNvPr id="331" name="Google Shape;331;p46"/>
          <p:cNvCxnSpPr/>
          <p:nvPr/>
        </p:nvCxnSpPr>
        <p:spPr>
          <a:xfrm>
            <a:off x="4857775" y="1164900"/>
            <a:ext cx="0" cy="352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518350" y="1164900"/>
            <a:ext cx="0" cy="352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3" name="Google Shape;333;p46"/>
          <p:cNvSpPr/>
          <p:nvPr/>
        </p:nvSpPr>
        <p:spPr>
          <a:xfrm>
            <a:off x="450850" y="13836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6"/>
          <p:cNvSpPr/>
          <p:nvPr/>
        </p:nvSpPr>
        <p:spPr>
          <a:xfrm>
            <a:off x="4790275" y="1383588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Usos de las Tuplas en Python</a:t>
            </a:r>
            <a:endParaRPr sz="2520"/>
          </a:p>
        </p:txBody>
      </p:sp>
      <p:sp>
        <p:nvSpPr>
          <p:cNvPr id="340" name="Google Shape;340;p47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tuplas son una estructura de datos de Python que permite almacenar varios elementos inmutables en una secuencia ordenada.</a:t>
            </a:r>
            <a:endParaRPr sz="1100"/>
          </a:p>
        </p:txBody>
      </p:sp>
      <p:sp>
        <p:nvSpPr>
          <p:cNvPr id="341" name="Google Shape;341;p47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tuplas son inmutables, lo que significa que no se pueden modificar una vez creadas. Son más rápidas que las listas y pueden usarse como claves en diccionarios.</a:t>
            </a:r>
            <a:endParaRPr sz="1100"/>
          </a:p>
        </p:txBody>
      </p:sp>
      <p:sp>
        <p:nvSpPr>
          <p:cNvPr id="342" name="Google Shape;342;p47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Definición de las Tuplas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3" name="Google Shape;343;p47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Ventajas de las Tuplas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4" name="Google Shape;344;p47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Usos Comunes de las Tuplas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5" name="Google Shape;345;p47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tuplas se utilizan para representar datos que no deben cambiar, como coordenadas geográficas, fechas y horas, y datos de configuración.</a:t>
            </a:r>
            <a:endParaRPr sz="1100"/>
          </a:p>
        </p:txBody>
      </p:sp>
      <p:sp>
        <p:nvSpPr>
          <p:cNvPr id="346" name="Google Shape;346;p47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7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7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body" idx="2"/>
          </p:nvPr>
        </p:nvSpPr>
        <p:spPr>
          <a:xfrm>
            <a:off x="910425" y="3582600"/>
            <a:ext cx="6858000" cy="986100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 dirty="0"/>
              <a:t>Ejercicio 3: Escribe una función que tome una tupla como argumento y devuelva la suma de todos los elementos.</a:t>
            </a:r>
            <a:endParaRPr sz="1200" dirty="0"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910425" y="2361300"/>
            <a:ext cx="6858000" cy="986100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 dirty="0"/>
              <a:t>Ejercicio 2: Dada una lista de tuplas que contienen nombres y edades de personas, crea una nueva lista que solo contenga los nombres.</a:t>
            </a:r>
            <a:endParaRPr sz="1200" dirty="0"/>
          </a:p>
        </p:txBody>
      </p:sp>
      <p:sp>
        <p:nvSpPr>
          <p:cNvPr id="355" name="Google Shape;355;p48"/>
          <p:cNvSpPr txBox="1">
            <a:spLocks noGrp="1"/>
          </p:cNvSpPr>
          <p:nvPr>
            <p:ph type="body" idx="3"/>
          </p:nvPr>
        </p:nvSpPr>
        <p:spPr>
          <a:xfrm>
            <a:off x="910425" y="1140000"/>
            <a:ext cx="6858000" cy="986100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 sz="1200" dirty="0"/>
              <a:t>Ejercicio 1: Crea una tupla llamada 'frutas' que contenga los elementos 'manzana', 'plátano' y 'naranja'. Imprime el segundo elemento de la tupla.</a:t>
            </a:r>
            <a:endParaRPr sz="1200" dirty="0"/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Ejercicios de Tuplas en Python</a:t>
            </a:r>
            <a:endParaRPr sz="2520"/>
          </a:p>
        </p:txBody>
      </p:sp>
      <p:cxnSp>
        <p:nvCxnSpPr>
          <p:cNvPr id="357" name="Google Shape;357;p48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8"/>
          <p:cNvCxnSpPr>
            <a:endCxn id="354" idx="1"/>
          </p:cNvCxnSpPr>
          <p:nvPr/>
        </p:nvCxnSpPr>
        <p:spPr>
          <a:xfrm>
            <a:off x="531525" y="2854350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59" name="Google Shape;359;p48"/>
          <p:cNvCxnSpPr>
            <a:endCxn id="353" idx="1"/>
          </p:cNvCxnSpPr>
          <p:nvPr/>
        </p:nvCxnSpPr>
        <p:spPr>
          <a:xfrm>
            <a:off x="531525" y="4075650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60" name="Google Shape;360;p48"/>
          <p:cNvCxnSpPr>
            <a:endCxn id="355" idx="1"/>
          </p:cNvCxnSpPr>
          <p:nvPr/>
        </p:nvCxnSpPr>
        <p:spPr>
          <a:xfrm>
            <a:off x="531525" y="1633050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19FCBA5-0E26-6123-8B4E-4C761466A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esto hay que usar la definición de función inicial y más básica de Python.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D3ED1-13BB-1BF0-331B-7193970DBD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Use </a:t>
            </a:r>
            <a:r>
              <a:rPr lang="es-ES" i="1" dirty="0" err="1"/>
              <a:t>def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dirty="0" err="1"/>
              <a:t>return</a:t>
            </a:r>
            <a:r>
              <a:rPr lang="es-ES" i="1" dirty="0"/>
              <a:t> </a:t>
            </a:r>
            <a:r>
              <a:rPr lang="es-ES" dirty="0"/>
              <a:t>considerando los valores de X = 0, X = 1.</a:t>
            </a:r>
            <a:endParaRPr lang="es-CL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D5AB459-4184-01C6-A482-51149686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Calculemos lo siguiente</a:t>
            </a:r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A4E513-130A-70C8-2759-87B00598AA4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dirty="0"/>
              <a:t>Escribe una tupla con coordenadas correspondientes a la ecuación de la recta y = 3x - 5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426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49"/>
          <p:cNvGraphicFramePr/>
          <p:nvPr/>
        </p:nvGraphicFramePr>
        <p:xfrm>
          <a:off x="457200" y="1216275"/>
          <a:ext cx="8229600" cy="3352425"/>
        </p:xfrm>
        <a:graphic>
          <a:graphicData uri="http://schemas.openxmlformats.org/drawingml/2006/table">
            <a:tbl>
              <a:tblPr>
                <a:noFill/>
                <a:tableStyleId>{E3A88DAF-BC60-48DF-A074-77BE5C2FE18F}</a:tableStyleId>
              </a:tblPr>
              <a:tblGrid>
                <a:gridCol w="207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6" name="Google Shape;366;p4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Cuándo usar Listas, Diccionarios o Tuplas</a:t>
            </a:r>
            <a:endParaRPr sz="2520"/>
          </a:p>
        </p:txBody>
      </p:sp>
      <p:sp>
        <p:nvSpPr>
          <p:cNvPr id="367" name="Google Shape;367;p49"/>
          <p:cNvSpPr txBox="1">
            <a:spLocks noGrp="1"/>
          </p:cNvSpPr>
          <p:nvPr>
            <p:ph type="body" idx="1"/>
          </p:nvPr>
        </p:nvSpPr>
        <p:spPr>
          <a:xfrm>
            <a:off x="2749850" y="1292400"/>
            <a:ext cx="50238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listas son ideales para almacenar elementos ordenados y modificables, como una lista de nombres o números.</a:t>
            </a:r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body" idx="2"/>
          </p:nvPr>
        </p:nvSpPr>
        <p:spPr>
          <a:xfrm>
            <a:off x="2749850" y="2399379"/>
            <a:ext cx="50238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Los diccionarios son útiles cuando se necesita almacenar pares clave-valor, como un diccionario de definiciones o un catálogo de productos.</a:t>
            </a:r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ubTitle" idx="3"/>
          </p:nvPr>
        </p:nvSpPr>
        <p:spPr>
          <a:xfrm>
            <a:off x="457200" y="1292500"/>
            <a:ext cx="1828800" cy="986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dk1"/>
                </a:solidFill>
              </a:rPr>
              <a:t>Listas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9"/>
          <p:cNvSpPr txBox="1">
            <a:spLocks noGrp="1"/>
          </p:cNvSpPr>
          <p:nvPr>
            <p:ph type="subTitle" idx="4"/>
          </p:nvPr>
        </p:nvSpPr>
        <p:spPr>
          <a:xfrm>
            <a:off x="457200" y="2399425"/>
            <a:ext cx="1828800" cy="986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dk1"/>
                </a:solidFill>
              </a:rPr>
              <a:t>Diccionarios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49"/>
          <p:cNvSpPr txBox="1">
            <a:spLocks noGrp="1"/>
          </p:cNvSpPr>
          <p:nvPr>
            <p:ph type="subTitle" idx="5"/>
          </p:nvPr>
        </p:nvSpPr>
        <p:spPr>
          <a:xfrm>
            <a:off x="457200" y="3506400"/>
            <a:ext cx="1828800" cy="986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dk1"/>
                </a:solidFill>
              </a:rPr>
              <a:t>Tuplas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49"/>
          <p:cNvSpPr txBox="1">
            <a:spLocks noGrp="1"/>
          </p:cNvSpPr>
          <p:nvPr>
            <p:ph type="body" idx="6"/>
          </p:nvPr>
        </p:nvSpPr>
        <p:spPr>
          <a:xfrm>
            <a:off x="2749850" y="3506396"/>
            <a:ext cx="50238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tuplas son adecuadas para almacenar datos inmutables, como coordenadas geográficas o fechas.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dirty="0"/>
              <a:t>Ejercicio 3: Comparar dos tuplas y determinar si contienen los mismos elementos.</a:t>
            </a:r>
            <a:endParaRPr dirty="0"/>
          </a:p>
        </p:txBody>
      </p:sp>
      <p:sp>
        <p:nvSpPr>
          <p:cNvPr id="378" name="Google Shape;378;p5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dirty="0"/>
              <a:t>Ejercicio 2: Comparar dos diccionarios y encontrar las claves que son iguales.</a:t>
            </a:r>
            <a:endParaRPr dirty="0"/>
          </a:p>
        </p:txBody>
      </p:sp>
      <p:sp>
        <p:nvSpPr>
          <p:cNvPr id="379" name="Google Shape;379;p5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 dirty="0"/>
              <a:t>Ejercicio 1: Comparar dos listas y mostrar los elementos comunes.</a:t>
            </a:r>
            <a:endParaRPr sz="1400" dirty="0"/>
          </a:p>
        </p:txBody>
      </p:sp>
      <p:sp>
        <p:nvSpPr>
          <p:cNvPr id="380" name="Google Shape;380;p5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Ejercicios de Comparación</a:t>
            </a:r>
            <a:endParaRPr sz="2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Recapitulación</a:t>
            </a:r>
            <a:endParaRPr sz="2520"/>
          </a:p>
        </p:txBody>
      </p:sp>
      <p:sp>
        <p:nvSpPr>
          <p:cNvPr id="386" name="Google Shape;386;p51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tuplas en Python son colecciones ordenadas e inmutables de elementos.</a:t>
            </a:r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Los diccionarios en Python son colecciones desordenadas y mutables de pares clave-valor.</a:t>
            </a:r>
            <a:endParaRPr/>
          </a:p>
        </p:txBody>
      </p:sp>
      <p:sp>
        <p:nvSpPr>
          <p:cNvPr id="388" name="Google Shape;388;p51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Las listas en Python son colecciones ordenadas y mutables de elementos.</a:t>
            </a:r>
            <a:endParaRPr sz="1400"/>
          </a:p>
        </p:txBody>
      </p:sp>
      <p:cxnSp>
        <p:nvCxnSpPr>
          <p:cNvPr id="389" name="Google Shape;389;p51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51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51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Preguntas y Respuestas</a:t>
            </a:r>
            <a:endParaRPr sz="2520"/>
          </a:p>
        </p:txBody>
      </p:sp>
      <p:sp>
        <p:nvSpPr>
          <p:cNvPr id="397" name="Google Shape;397;p52"/>
          <p:cNvSpPr/>
          <p:nvPr/>
        </p:nvSpPr>
        <p:spPr>
          <a:xfrm>
            <a:off x="457306" y="1164900"/>
            <a:ext cx="3995100" cy="340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2"/>
          <p:cNvSpPr/>
          <p:nvPr/>
        </p:nvSpPr>
        <p:spPr>
          <a:xfrm>
            <a:off x="4691800" y="1164900"/>
            <a:ext cx="3995100" cy="340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2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995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s" sz="1100"/>
              <a:t>¿Qué es una lista en Python?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s" sz="1100"/>
              <a:t>¿Cuál es la sintaxis para crear una lista?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•"/>
            </a:pPr>
            <a:r>
              <a:rPr lang="es" sz="1100"/>
              <a:t>¿Cuáles son algunos métodos comunes utilizados en las listas?</a:t>
            </a:r>
            <a:endParaRPr sz="1100"/>
          </a:p>
        </p:txBody>
      </p:sp>
      <p:sp>
        <p:nvSpPr>
          <p:cNvPr id="400" name="Google Shape;400;p52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995100" cy="622800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Pregunta 1</a:t>
            </a:r>
            <a:endParaRPr sz="140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2"/>
          </p:nvPr>
        </p:nvSpPr>
        <p:spPr>
          <a:xfrm>
            <a:off x="4691800" y="1834900"/>
            <a:ext cx="3995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s" sz="1100"/>
              <a:t>Una lista en Python es una estructura de datos que puede contener elementos de diferentes tipos.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s" sz="1100"/>
              <a:t>La sintaxis para crear una lista es utilizando corchetes y separando los elementos por comas.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•"/>
            </a:pPr>
            <a:r>
              <a:rPr lang="es" sz="1100"/>
              <a:t>Algunos métodos comunes utilizados en las listas son append(), extend(), insert(), remove(), y pop().</a:t>
            </a:r>
            <a:endParaRPr sz="1100"/>
          </a:p>
        </p:txBody>
      </p:sp>
      <p:sp>
        <p:nvSpPr>
          <p:cNvPr id="402" name="Google Shape;402;p52"/>
          <p:cNvSpPr txBox="1">
            <a:spLocks noGrp="1"/>
          </p:cNvSpPr>
          <p:nvPr>
            <p:ph type="subTitle" idx="4"/>
          </p:nvPr>
        </p:nvSpPr>
        <p:spPr>
          <a:xfrm>
            <a:off x="4691800" y="1164900"/>
            <a:ext cx="3995100" cy="622800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Respuesta 1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42711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Introducción a las Listas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Ejemplos de Listas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Usos de las Listas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Ejercicios de Listas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Introducción a los Diccionarios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Ejemplos de Diccionarios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Usos de los Diccionarios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Ejercicios de Diccionarios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Introducción a las Tuplas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Ejemplos de Tuplas en Python</a:t>
            </a:r>
            <a:endParaRPr sz="1400"/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Agenda</a:t>
            </a:r>
            <a:endParaRPr sz="2520"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4728400" y="1017600"/>
            <a:ext cx="41148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Usos de las Tuplas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Ejercicios de Tuplas en Python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Comparación: Listas vs Diccionarios vs Tuplas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Cuándo usar Listas, Diccionarios o Tuplas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Ejercicios de Comparación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Recapitulación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Recursos Adicionales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Preguntas y Respuestas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Conclusión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es" sz="1400"/>
              <a:t>Próximos Pasos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"/>
          <p:cNvSpPr txBox="1">
            <a:spLocks noGrp="1"/>
          </p:cNvSpPr>
          <p:nvPr>
            <p:ph type="body" idx="2"/>
          </p:nvPr>
        </p:nvSpPr>
        <p:spPr>
          <a:xfrm>
            <a:off x="457200" y="3549930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Conocer y dominar el uso de listas, diccionarios y tuplas en Python es esencial para desarrollar aplicaciones robustas y eficientes.</a:t>
            </a:r>
            <a:endParaRPr/>
          </a:p>
        </p:txBody>
      </p:sp>
      <p:sp>
        <p:nvSpPr>
          <p:cNvPr id="408" name="Google Shape;408;p53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Cada una de estas estructuras tiene sus propias características y ventajas, lo que las hace adecuadas para diferentes casos de uso.</a:t>
            </a:r>
            <a:endParaRPr/>
          </a:p>
        </p:txBody>
      </p:sp>
      <p:sp>
        <p:nvSpPr>
          <p:cNvPr id="409" name="Google Shape;409;p53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Las listas, los diccionarios y las tuplas son estructuras de datos fundamentales en Python que permiten almacenar y organizar información de manera eficiente.</a:t>
            </a:r>
            <a:endParaRPr sz="1400"/>
          </a:p>
        </p:txBody>
      </p:sp>
      <p:sp>
        <p:nvSpPr>
          <p:cNvPr id="410" name="Google Shape;410;p5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Conclusión</a:t>
            </a:r>
            <a:endParaRPr sz="2520"/>
          </a:p>
        </p:txBody>
      </p:sp>
      <p:cxnSp>
        <p:nvCxnSpPr>
          <p:cNvPr id="411" name="Google Shape;411;p53"/>
          <p:cNvCxnSpPr/>
          <p:nvPr/>
        </p:nvCxnSpPr>
        <p:spPr>
          <a:xfrm>
            <a:off x="457200" y="2289111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53"/>
          <p:cNvCxnSpPr/>
          <p:nvPr/>
        </p:nvCxnSpPr>
        <p:spPr>
          <a:xfrm>
            <a:off x="457200" y="3439189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53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53"/>
          <p:cNvCxnSpPr/>
          <p:nvPr/>
        </p:nvCxnSpPr>
        <p:spPr>
          <a:xfrm>
            <a:off x="457200" y="4578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>
            <a:spLocks noGrp="1"/>
          </p:cNvSpPr>
          <p:nvPr>
            <p:ph type="body" idx="3"/>
          </p:nvPr>
        </p:nvSpPr>
        <p:spPr>
          <a:xfrm>
            <a:off x="6016800" y="2290175"/>
            <a:ext cx="2606100" cy="20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Investiga y experimenta con funciones y métodos avanzados disponibles para manipular listas, diccionarios y tuplas en Python.</a:t>
            </a:r>
            <a:endParaRPr/>
          </a:p>
        </p:txBody>
      </p:sp>
      <p:sp>
        <p:nvSpPr>
          <p:cNvPr id="420" name="Google Shape;420;p54"/>
          <p:cNvSpPr txBox="1">
            <a:spLocks noGrp="1"/>
          </p:cNvSpPr>
          <p:nvPr>
            <p:ph type="body" idx="2"/>
          </p:nvPr>
        </p:nvSpPr>
        <p:spPr>
          <a:xfrm>
            <a:off x="3237000" y="2290175"/>
            <a:ext cx="2606100" cy="20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Explora casos de uso comunes para listas, diccionarios y tuplas en diferentes aplicaciones y proyectos.</a:t>
            </a:r>
            <a:endParaRPr/>
          </a:p>
        </p:txBody>
      </p:sp>
      <p:sp>
        <p:nvSpPr>
          <p:cNvPr id="421" name="Google Shape;421;p54"/>
          <p:cNvSpPr txBox="1">
            <a:spLocks noGrp="1"/>
          </p:cNvSpPr>
          <p:nvPr>
            <p:ph type="body" idx="1"/>
          </p:nvPr>
        </p:nvSpPr>
        <p:spPr>
          <a:xfrm>
            <a:off x="457200" y="2290175"/>
            <a:ext cx="26061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Practica la creación de listas, diccionarios y tuplas en Python utilizando ejemplos y ejercicios.</a:t>
            </a:r>
            <a:endParaRPr sz="1400"/>
          </a:p>
        </p:txBody>
      </p:sp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Próximos Pasos</a:t>
            </a:r>
            <a:endParaRPr sz="2520"/>
          </a:p>
        </p:txBody>
      </p:sp>
      <p:sp>
        <p:nvSpPr>
          <p:cNvPr id="423" name="Google Shape;423;p54"/>
          <p:cNvSpPr/>
          <p:nvPr/>
        </p:nvSpPr>
        <p:spPr>
          <a:xfrm>
            <a:off x="457175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01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3236998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02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425" name="Google Shape;425;p54"/>
          <p:cNvSpPr/>
          <p:nvPr/>
        </p:nvSpPr>
        <p:spPr>
          <a:xfrm>
            <a:off x="6016800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03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body" idx="3"/>
          </p:nvPr>
        </p:nvSpPr>
        <p:spPr>
          <a:xfrm>
            <a:off x="6016800" y="2290175"/>
            <a:ext cx="2606100" cy="20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listas se pueden utilizar para almacenar y organizar datos de una manera flexible y conveniente.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2"/>
          </p:nvPr>
        </p:nvSpPr>
        <p:spPr>
          <a:xfrm>
            <a:off x="3237000" y="2290175"/>
            <a:ext cx="2606100" cy="205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listas son mutables, lo que significa que se pueden modificar después de su creación.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57200" y="2290175"/>
            <a:ext cx="26061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Una lista en Python es una estructura de datos que puede contener varios elementos de diferentes tipos.</a:t>
            </a:r>
            <a:endParaRPr sz="140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Introducción a las Listas en Python</a:t>
            </a:r>
            <a:endParaRPr sz="2520"/>
          </a:p>
        </p:txBody>
      </p:sp>
      <p:grpSp>
        <p:nvGrpSpPr>
          <p:cNvPr id="214" name="Google Shape;214;p37"/>
          <p:cNvGrpSpPr/>
          <p:nvPr/>
        </p:nvGrpSpPr>
        <p:grpSpPr>
          <a:xfrm>
            <a:off x="6482313" y="3839862"/>
            <a:ext cx="2228087" cy="246888"/>
            <a:chOff x="6306313" y="286512"/>
            <a:chExt cx="2228087" cy="246888"/>
          </a:xfrm>
        </p:grpSpPr>
        <p:pic>
          <p:nvPicPr>
            <p:cNvPr id="215" name="Google Shape;21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6313" y="286512"/>
              <a:ext cx="246888" cy="246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37"/>
            <p:cNvSpPr txBox="1"/>
            <p:nvPr/>
          </p:nvSpPr>
          <p:spPr>
            <a:xfrm>
              <a:off x="6629400" y="304800"/>
              <a:ext cx="1905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b="1">
                  <a:latin typeface="Inter"/>
                  <a:ea typeface="Inter"/>
                  <a:cs typeface="Inter"/>
                  <a:sym typeface="Inter"/>
                </a:rPr>
                <a:t>Plus tip:</a:t>
              </a:r>
              <a:endParaRPr sz="1200"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17" name="Google Shape;217;p37"/>
          <p:cNvSpPr/>
          <p:nvPr/>
        </p:nvSpPr>
        <p:spPr>
          <a:xfrm>
            <a:off x="457175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01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3236998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02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6016800" y="1740525"/>
            <a:ext cx="2606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rPr>
              <a:t>03</a:t>
            </a:r>
            <a:endParaRPr sz="4500">
              <a:solidFill>
                <a:schemeClr val="accent2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Ejemplos de Listas en Python</a:t>
            </a:r>
            <a:endParaRPr sz="2520"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" sz="1100"/>
              <a:t>Podemos crear una lista utilizando corchetes [ ]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SzPts val="1100"/>
              <a:buChar char="•"/>
            </a:pPr>
            <a:r>
              <a:rPr lang="es" sz="1100"/>
              <a:t>Ejemplo: mi_lista = [1, 2, 3, 4, 5]</a:t>
            </a:r>
            <a:endParaRPr sz="1100"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" sz="1100"/>
              <a:t>Podemos acceder a los elementos de una lista utilizando el índice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•"/>
            </a:pPr>
            <a:r>
              <a:rPr lang="es" sz="1100"/>
              <a:t>Ejemplo: primer_elemento = mi_lista[0]</a:t>
            </a:r>
            <a:endParaRPr sz="1100"/>
          </a:p>
        </p:txBody>
      </p:sp>
      <p:sp>
        <p:nvSpPr>
          <p:cNvPr id="227" name="Google Shape;227;p38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Ejemplo 1: Creación de una lista</a:t>
            </a:r>
            <a:endParaRPr sz="1400"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Ejemplo 2: Accediendo a elementos de una lista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0" rIns="13715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de algoritmos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Las listas en Python son útiles para almacenar colecciones de datos de cualquier tipo, como números, cadenas de texto u objetos.</a:t>
            </a:r>
            <a:endParaRPr sz="120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0" rIns="13715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Almacenamiento de datos</a:t>
            </a:r>
            <a:endParaRPr sz="1200"/>
          </a:p>
        </p:txBody>
      </p:sp>
      <p:sp>
        <p:nvSpPr>
          <p:cNvPr id="239" name="Google Shape;239;p39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0" rIns="13715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Iteración y acceso</a:t>
            </a:r>
            <a:endParaRPr sz="1200"/>
          </a:p>
        </p:txBody>
      </p:sp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Usos de las Listas en Python</a:t>
            </a:r>
            <a:endParaRPr sz="2520"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</p:spPr>
        <p:txBody>
          <a:bodyPr spcFirstLastPara="1" wrap="square" lIns="137150" tIns="1828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listas permiten acceder y recorrer sus elementos de forma secuencial, lo que facilita la iteración y manipulación de datos.</a:t>
            </a:r>
            <a:endParaRPr/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</p:spPr>
        <p:txBody>
          <a:bodyPr spcFirstLastPara="1" wrap="square" lIns="137150" tIns="1828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Las listas son fundamentales en la implementación de algoritmos, ya que ofrecen métodos y operaciones para agregar, eliminar y modificar elementos.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body" idx="2"/>
          </p:nvPr>
        </p:nvSpPr>
        <p:spPr>
          <a:xfrm>
            <a:off x="457200" y="3549930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Ejercicio 3: Imprime el tercer elemento de la lista 'numeros'.</a:t>
            </a:r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Ejercicio 2: Agrega el número 6 a la lista 'numeros'.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Ejercicio 1: Crea una lista llamada 'numeros' con los números del 1 al 5.</a:t>
            </a:r>
            <a:endParaRPr sz="1400"/>
          </a:p>
        </p:txBody>
      </p:sp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Ejercicios de Listas en Python</a:t>
            </a:r>
            <a:endParaRPr sz="2520"/>
          </a:p>
        </p:txBody>
      </p:sp>
      <p:cxnSp>
        <p:nvCxnSpPr>
          <p:cNvPr id="251" name="Google Shape;251;p40"/>
          <p:cNvCxnSpPr/>
          <p:nvPr/>
        </p:nvCxnSpPr>
        <p:spPr>
          <a:xfrm>
            <a:off x="457200" y="2289111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457200" y="3439189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40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40"/>
          <p:cNvCxnSpPr/>
          <p:nvPr/>
        </p:nvCxnSpPr>
        <p:spPr>
          <a:xfrm>
            <a:off x="457200" y="4578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body" idx="2"/>
          </p:nvPr>
        </p:nvSpPr>
        <p:spPr>
          <a:xfrm>
            <a:off x="457200" y="3549930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Los diccionarios son útiles para almacenar datos relacionados y acceder a ellos de forma eficiente.</a:t>
            </a:r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Cada elemento en un diccionario está compuesto por una clave única y su valor asociado.</a:t>
            </a:r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s"/>
              <a:t>Los diccionarios son una estructura de datos en Python que almacena pares clave-valor.</a:t>
            </a:r>
            <a:endParaRPr sz="1400"/>
          </a:p>
        </p:txBody>
      </p:sp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Introducción a los Diccionarios en Python</a:t>
            </a:r>
            <a:endParaRPr sz="2520"/>
          </a:p>
        </p:txBody>
      </p:sp>
      <p:cxnSp>
        <p:nvCxnSpPr>
          <p:cNvPr id="263" name="Google Shape;263;p41"/>
          <p:cNvCxnSpPr/>
          <p:nvPr/>
        </p:nvCxnSpPr>
        <p:spPr>
          <a:xfrm>
            <a:off x="457200" y="2289111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457200" y="3439189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457200" y="4578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Ejemplos de Diccionarios en Python</a:t>
            </a:r>
            <a:endParaRPr sz="2520"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375250" y="1834900"/>
            <a:ext cx="38208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{'rojo': '#FF0000', 'verde': '#00FF00', 'azul': '#0000FF'}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'rojo' es la clave y '#FF0000' es el valor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'verde' es la clave y '#00FF00' es el valor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'azul' es la clave y '#0000FF' es el valor</a:t>
            </a:r>
            <a:endParaRPr sz="1100"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2"/>
          </p:nvPr>
        </p:nvSpPr>
        <p:spPr>
          <a:xfrm>
            <a:off x="4718400" y="1834900"/>
            <a:ext cx="38208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{'nombre': 'Juan', 'edad': 23, 'carrera': 'Ingeniería'}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'nombre' es la clave y 'Juan' es el valor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'edad' es la clave y 23 es el valor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●"/>
            </a:pPr>
            <a:r>
              <a:rPr lang="es" sz="1100"/>
              <a:t>'carrera' es la clave y 'Ingeniería' es el valor</a:t>
            </a:r>
            <a:endParaRPr sz="1100"/>
          </a:p>
        </p:txBody>
      </p:sp>
      <p:sp>
        <p:nvSpPr>
          <p:cNvPr id="274" name="Google Shape;274;p42"/>
          <p:cNvSpPr txBox="1">
            <a:spLocks noGrp="1"/>
          </p:cNvSpPr>
          <p:nvPr>
            <p:ph type="subTitle" idx="3"/>
          </p:nvPr>
        </p:nvSpPr>
        <p:spPr>
          <a:xfrm>
            <a:off x="723751" y="1164900"/>
            <a:ext cx="347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Diccionario de colores</a:t>
            </a:r>
            <a:endParaRPr sz="1400"/>
          </a:p>
        </p:txBody>
      </p:sp>
      <p:sp>
        <p:nvSpPr>
          <p:cNvPr id="275" name="Google Shape;275;p42"/>
          <p:cNvSpPr txBox="1">
            <a:spLocks noGrp="1"/>
          </p:cNvSpPr>
          <p:nvPr>
            <p:ph type="subTitle" idx="4"/>
          </p:nvPr>
        </p:nvSpPr>
        <p:spPr>
          <a:xfrm>
            <a:off x="5066542" y="1164900"/>
            <a:ext cx="347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Diccionario de estudiantes</a:t>
            </a:r>
            <a:endParaRPr sz="1400"/>
          </a:p>
        </p:txBody>
      </p:sp>
      <p:cxnSp>
        <p:nvCxnSpPr>
          <p:cNvPr id="276" name="Google Shape;276;p42"/>
          <p:cNvCxnSpPr/>
          <p:nvPr/>
        </p:nvCxnSpPr>
        <p:spPr>
          <a:xfrm>
            <a:off x="4857775" y="1164900"/>
            <a:ext cx="0" cy="352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42"/>
          <p:cNvCxnSpPr/>
          <p:nvPr/>
        </p:nvCxnSpPr>
        <p:spPr>
          <a:xfrm>
            <a:off x="518350" y="1164900"/>
            <a:ext cx="0" cy="352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8" name="Google Shape;278;p42"/>
          <p:cNvSpPr/>
          <p:nvPr/>
        </p:nvSpPr>
        <p:spPr>
          <a:xfrm>
            <a:off x="450850" y="13836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2"/>
          <p:cNvSpPr/>
          <p:nvPr/>
        </p:nvSpPr>
        <p:spPr>
          <a:xfrm>
            <a:off x="4790275" y="1383588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42"/>
          <p:cNvGrpSpPr/>
          <p:nvPr/>
        </p:nvGrpSpPr>
        <p:grpSpPr>
          <a:xfrm>
            <a:off x="6482313" y="3839862"/>
            <a:ext cx="2228087" cy="246888"/>
            <a:chOff x="6306313" y="286512"/>
            <a:chExt cx="2228087" cy="246888"/>
          </a:xfrm>
        </p:grpSpPr>
        <p:pic>
          <p:nvPicPr>
            <p:cNvPr id="281" name="Google Shape;28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6313" y="286512"/>
              <a:ext cx="246888" cy="246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42"/>
            <p:cNvSpPr txBox="1"/>
            <p:nvPr/>
          </p:nvSpPr>
          <p:spPr>
            <a:xfrm>
              <a:off x="6629400" y="304800"/>
              <a:ext cx="1905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 b="1">
                  <a:latin typeface="Inter"/>
                  <a:ea typeface="Inter"/>
                  <a:cs typeface="Inter"/>
                  <a:sym typeface="Inter"/>
                </a:rPr>
                <a:t>Plus tip:</a:t>
              </a:r>
              <a:endParaRPr sz="1200"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>
            <a:spLocks noGrp="1"/>
          </p:cNvSpPr>
          <p:nvPr>
            <p:ph type="subTitle" idx="4294967295"/>
          </p:nvPr>
        </p:nvSpPr>
        <p:spPr>
          <a:xfrm>
            <a:off x="6188420" y="1222750"/>
            <a:ext cx="2498400" cy="720300"/>
          </a:xfrm>
          <a:prstGeom prst="rect">
            <a:avLst/>
          </a:prstGeom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Personalización de datos</a:t>
            </a:r>
            <a:endParaRPr sz="1400">
              <a:solidFill>
                <a:schemeClr val="dk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8" name="Google Shape;288;p43"/>
          <p:cNvSpPr txBox="1">
            <a:spLocks noGrp="1"/>
          </p:cNvSpPr>
          <p:nvPr>
            <p:ph type="body" idx="1"/>
          </p:nvPr>
        </p:nvSpPr>
        <p:spPr>
          <a:xfrm>
            <a:off x="457188" y="2128050"/>
            <a:ext cx="2498400" cy="2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s" sz="1200"/>
              <a:t>Los diccionarios permiten almacenar datos en pares clave-valor, lo que facilita la organización y recuperación de información.</a:t>
            </a:r>
            <a:endParaRPr sz="1200"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4294967295"/>
          </p:nvPr>
        </p:nvSpPr>
        <p:spPr>
          <a:xfrm>
            <a:off x="457200" y="1222750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Almacenamiento de datos</a:t>
            </a:r>
            <a:endParaRPr sz="1400">
              <a:solidFill>
                <a:schemeClr val="dk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90" name="Google Shape;290;p43"/>
          <p:cNvSpPr txBox="1">
            <a:spLocks noGrp="1"/>
          </p:cNvSpPr>
          <p:nvPr>
            <p:ph type="subTitle" idx="4294967295"/>
          </p:nvPr>
        </p:nvSpPr>
        <p:spPr>
          <a:xfrm>
            <a:off x="3322810" y="1222750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Búsqueda eficiente</a:t>
            </a:r>
            <a:endParaRPr sz="1400">
              <a:solidFill>
                <a:schemeClr val="dk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2"/>
          </p:nvPr>
        </p:nvSpPr>
        <p:spPr>
          <a:xfrm>
            <a:off x="3322798" y="2128050"/>
            <a:ext cx="2498400" cy="2182200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Los diccionarios proporcionan una forma eficiente de buscar y acceder a los elementos utilizando claves únicas.</a:t>
            </a:r>
            <a:endParaRPr sz="1200"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3"/>
          </p:nvPr>
        </p:nvSpPr>
        <p:spPr>
          <a:xfrm>
            <a:off x="6188407" y="2128050"/>
            <a:ext cx="2498400" cy="2182200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Los diccionarios permiten personalizar y estructurar datos de acuerdo a las necesidades del proyecto o aplicación.</a:t>
            </a:r>
            <a:endParaRPr sz="1200"/>
          </a:p>
        </p:txBody>
      </p:sp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Usos de los Diccionarios en Python</a:t>
            </a:r>
            <a:endParaRPr sz="2520"/>
          </a:p>
        </p:txBody>
      </p:sp>
      <p:cxnSp>
        <p:nvCxnSpPr>
          <p:cNvPr id="294" name="Google Shape;294;p43"/>
          <p:cNvCxnSpPr/>
          <p:nvPr/>
        </p:nvCxnSpPr>
        <p:spPr>
          <a:xfrm>
            <a:off x="458458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3323886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6189434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Microsoft Office PowerPoint</Application>
  <PresentationFormat>Presentación en pantalla (16:9)</PresentationFormat>
  <Paragraphs>142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Inter</vt:lpstr>
      <vt:lpstr>Hanken Grotesk</vt:lpstr>
      <vt:lpstr>Hanken Grotesk SemiBold</vt:lpstr>
      <vt:lpstr>Inter Black</vt:lpstr>
      <vt:lpstr>Arial</vt:lpstr>
      <vt:lpstr>Calibri</vt:lpstr>
      <vt:lpstr>Simple Light</vt:lpstr>
      <vt:lpstr>Plus Light</vt:lpstr>
      <vt:lpstr>Python: Listas, Diccionarios y Tuplas</vt:lpstr>
      <vt:lpstr>Agenda</vt:lpstr>
      <vt:lpstr>Introducción a las Listas en Python</vt:lpstr>
      <vt:lpstr>Ejemplos de Listas en Python</vt:lpstr>
      <vt:lpstr>Usos de las Listas en Python</vt:lpstr>
      <vt:lpstr>Ejercicios de Listas en Python</vt:lpstr>
      <vt:lpstr>Introducción a los Diccionarios en Python</vt:lpstr>
      <vt:lpstr>Ejemplos de Diccionarios en Python</vt:lpstr>
      <vt:lpstr>Usos de los Diccionarios en Python</vt:lpstr>
      <vt:lpstr>Ejercicios de Diccionarios en Python</vt:lpstr>
      <vt:lpstr>Introducción a las Tuplas en Python</vt:lpstr>
      <vt:lpstr>Ejemplos de Tuplas en Python</vt:lpstr>
      <vt:lpstr>Usos de las Tuplas en Python</vt:lpstr>
      <vt:lpstr>Ejercicios de Tuplas en Python</vt:lpstr>
      <vt:lpstr>Calculemos lo siguiente</vt:lpstr>
      <vt:lpstr>Cuándo usar Listas, Diccionarios o Tuplas</vt:lpstr>
      <vt:lpstr>Ejercicios de Comparación</vt:lpstr>
      <vt:lpstr>Recapitulación</vt:lpstr>
      <vt:lpstr>Preguntas y Respuestas</vt:lpstr>
      <vt:lpstr>Conclusión</vt:lpstr>
      <vt:lpstr>Próximos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Listas, Diccionarios y Tuplas</dc:title>
  <cp:lastModifiedBy>Pablo Arcay</cp:lastModifiedBy>
  <cp:revision>1</cp:revision>
  <dcterms:modified xsi:type="dcterms:W3CDTF">2023-09-05T03:19:30Z</dcterms:modified>
</cp:coreProperties>
</file>