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f880983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f880983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f880983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f880983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f880983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f880983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f880983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f880983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f880983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f880983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f880983b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f880983b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curjlync@ut.utm.edu" TargetMode="External"/><Relationship Id="rId4" Type="http://schemas.openxmlformats.org/officeDocument/2006/relationships/hyperlink" Target="mailto:hunmjohn@ut.utm.edu" TargetMode="External"/><Relationship Id="rId5" Type="http://schemas.openxmlformats.org/officeDocument/2006/relationships/hyperlink" Target="https://github.com/Arcdeciel82/Temtr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8" y="70171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Temtris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2246100" y="4226425"/>
            <a:ext cx="4651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Curt Lynch and Hunter Johnson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266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 for CSCI 352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14890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Tetris clone made using C# and WPF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thought Temtris would be easy enough given the medium and time constraints.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WPF is not a particularly good choice for real-time games.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Backend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Matrix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Movement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User Input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Frontend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Main menu buttons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Process data from matrix and show it on the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Strategy / factory method pattern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difficulty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generation of </a:t>
            </a:r>
            <a:r>
              <a:rPr lang="en"/>
              <a:t>tetraminos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Template pattern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separate game engine logic from ‘Temtris’ logic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reusable game engine code for future projects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038" y="1017800"/>
            <a:ext cx="57279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W: Rotation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A: Move left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D: Move right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S: Fall faster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Work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active piece with next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/ sound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varied / interesting difficulty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rework: make Temtris a bit easier on the eyes (possibly outside of WPF)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Multiplayer modes co-op / versus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Scoreboard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Curt Lynch : </a:t>
            </a:r>
            <a:r>
              <a:rPr lang="en" u="sng">
                <a:solidFill>
                  <a:schemeClr val="hlink"/>
                </a:solidFill>
                <a:hlinkClick r:id="rId3"/>
              </a:rPr>
              <a:t>curjlync@ut.utm.edu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Hunter Johnson: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hunmjohn@ut.utm.edu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Temtris Repository: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https://github.com/Arcdeciel82/Temtris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