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216-7095-4937-BD8D-EF29310D031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32E-DD29-4AA6-9DA0-43FB8E582C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86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216-7095-4937-BD8D-EF29310D031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32E-DD29-4AA6-9DA0-43FB8E582C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79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216-7095-4937-BD8D-EF29310D031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32E-DD29-4AA6-9DA0-43FB8E582C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486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216-7095-4937-BD8D-EF29310D031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32E-DD29-4AA6-9DA0-43FB8E582C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194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216-7095-4937-BD8D-EF29310D031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32E-DD29-4AA6-9DA0-43FB8E582C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314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216-7095-4937-BD8D-EF29310D031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32E-DD29-4AA6-9DA0-43FB8E582C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31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216-7095-4937-BD8D-EF29310D031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32E-DD29-4AA6-9DA0-43FB8E582C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413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216-7095-4937-BD8D-EF29310D031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32E-DD29-4AA6-9DA0-43FB8E582C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457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216-7095-4937-BD8D-EF29310D031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32E-DD29-4AA6-9DA0-43FB8E582C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883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216-7095-4937-BD8D-EF29310D031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32E-DD29-4AA6-9DA0-43FB8E582C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75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216-7095-4937-BD8D-EF29310D031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32E-DD29-4AA6-9DA0-43FB8E582C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263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F6216-7095-4937-BD8D-EF29310D031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8632E-DD29-4AA6-9DA0-43FB8E582C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691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32656"/>
            <a:ext cx="8136904" cy="6192688"/>
          </a:xfrm>
        </p:spPr>
        <p:txBody>
          <a:bodyPr>
            <a:normAutofit fontScale="92500"/>
          </a:bodyPr>
          <a:lstStyle/>
          <a:p>
            <a:r>
              <a:rPr lang="es-AR" dirty="0" smtClean="0"/>
              <a:t>Hola buenos días me llamo Santiago, nuestro proyecto se llama Farmaeasy y nosotros somos un grupo conformado por Brian Arce y Facundo de la Rubia.</a:t>
            </a:r>
          </a:p>
          <a:p>
            <a:r>
              <a:rPr lang="es-AR" dirty="0"/>
              <a:t>¿</a:t>
            </a:r>
            <a:r>
              <a:rPr lang="es-AR" dirty="0" smtClean="0"/>
              <a:t>Sabían </a:t>
            </a:r>
            <a:r>
              <a:rPr lang="es-AR" dirty="0" smtClean="0"/>
              <a:t>que con un software </a:t>
            </a:r>
            <a:r>
              <a:rPr lang="es-AR" dirty="0" err="1" smtClean="0"/>
              <a:t>podés</a:t>
            </a:r>
            <a:r>
              <a:rPr lang="es-AR" dirty="0" smtClean="0"/>
              <a:t> </a:t>
            </a:r>
            <a:r>
              <a:rPr lang="es-AR" dirty="0" smtClean="0"/>
              <a:t>facilitar, agilizar y organizar tu tiempo </a:t>
            </a:r>
            <a:r>
              <a:rPr lang="es-AR" dirty="0" smtClean="0"/>
              <a:t>en el trabajo?. </a:t>
            </a:r>
            <a:r>
              <a:rPr lang="es-AR" dirty="0" smtClean="0"/>
              <a:t>Es por eso que Farmaeasy busca resolver esas problemáticas.</a:t>
            </a:r>
          </a:p>
          <a:p>
            <a:r>
              <a:rPr lang="es-AR" dirty="0" smtClean="0"/>
              <a:t>El problema es que sin este software se tiene que registrar toda la información en un cuaderno/papel lo cual lleva demasiado tiempo, riesgos de perder la información y la organización no es la correcta.</a:t>
            </a:r>
          </a:p>
          <a:p>
            <a:r>
              <a:rPr lang="es-AR" dirty="0" smtClean="0"/>
              <a:t> 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8518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92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8</cp:revision>
  <dcterms:created xsi:type="dcterms:W3CDTF">2019-09-12T20:05:23Z</dcterms:created>
  <dcterms:modified xsi:type="dcterms:W3CDTF">2019-09-26T23:41:39Z</dcterms:modified>
</cp:coreProperties>
</file>