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30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4E8E-74DF-4DDF-A438-38812A0570B3}" type="datetimeFigureOut">
              <a:rPr lang="ru-RU" smtClean="0"/>
              <a:t>11.05.2023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C091-F385-4B5A-834B-E93211023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24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4E8E-74DF-4DDF-A438-38812A0570B3}" type="datetimeFigureOut">
              <a:rPr lang="ru-RU" smtClean="0"/>
              <a:t>11.05.2023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C091-F385-4B5A-834B-E93211023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972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4E8E-74DF-4DDF-A438-38812A0570B3}" type="datetimeFigureOut">
              <a:rPr lang="ru-RU" smtClean="0"/>
              <a:t>11.05.2023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C091-F385-4B5A-834B-E93211023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42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4E8E-74DF-4DDF-A438-38812A0570B3}" type="datetimeFigureOut">
              <a:rPr lang="ru-RU" smtClean="0"/>
              <a:t>11.05.2023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C091-F385-4B5A-834B-E93211023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775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4E8E-74DF-4DDF-A438-38812A0570B3}" type="datetimeFigureOut">
              <a:rPr lang="ru-RU" smtClean="0"/>
              <a:t>11.05.2023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C091-F385-4B5A-834B-E93211023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366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4E8E-74DF-4DDF-A438-38812A0570B3}" type="datetimeFigureOut">
              <a:rPr lang="ru-RU" smtClean="0"/>
              <a:t>11.05.2023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C091-F385-4B5A-834B-E93211023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4E8E-74DF-4DDF-A438-38812A0570B3}" type="datetimeFigureOut">
              <a:rPr lang="ru-RU" smtClean="0"/>
              <a:t>11.05.2023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C091-F385-4B5A-834B-E93211023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48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4E8E-74DF-4DDF-A438-38812A0570B3}" type="datetimeFigureOut">
              <a:rPr lang="ru-RU" smtClean="0"/>
              <a:t>11.05.2023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C091-F385-4B5A-834B-E93211023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821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4E8E-74DF-4DDF-A438-38812A0570B3}" type="datetimeFigureOut">
              <a:rPr lang="ru-RU" smtClean="0"/>
              <a:t>11.05.2023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C091-F385-4B5A-834B-E93211023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94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4E8E-74DF-4DDF-A438-38812A0570B3}" type="datetimeFigureOut">
              <a:rPr lang="ru-RU" smtClean="0"/>
              <a:t>11.05.2023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C091-F385-4B5A-834B-E93211023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679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4E8E-74DF-4DDF-A438-38812A0570B3}" type="datetimeFigureOut">
              <a:rPr lang="ru-RU" smtClean="0"/>
              <a:t>11.05.2023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C091-F385-4B5A-834B-E93211023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73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4E8E-74DF-4DDF-A438-38812A0570B3}" type="datetimeFigureOut">
              <a:rPr lang="ru-RU" smtClean="0"/>
              <a:t>11.05.2023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0C091-F385-4B5A-834B-E93211023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382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rceniyvarlamov.github.io/school-project/projec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eo.1sept.ru/view_article.php?ID=200901703" TargetMode="External"/><Relationship Id="rId2" Type="http://schemas.openxmlformats.org/officeDocument/2006/relationships/hyperlink" Target="https://ru.wikipedia.org/wik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ked-science.ru/article/sci/nash-sobstvennyj-kosmos-chto-my-uznali-ob-okeane-za-poslednie-10-let" TargetMode="External"/><Relationship Id="rId5" Type="http://schemas.openxmlformats.org/officeDocument/2006/relationships/hyperlink" Target="https://school-science.ru/8/23/41456" TargetMode="External"/><Relationship Id="rId4" Type="http://schemas.openxmlformats.org/officeDocument/2006/relationships/hyperlink" Target="https://tvercult.ru/nauka/taynyi-mirovogo-okeana-metodyi-issledovaniya-morskih-glubi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Тайны водных глубин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23928" y="4509120"/>
            <a:ext cx="5000600" cy="213779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Подготовил</a:t>
            </a:r>
            <a:r>
              <a:rPr lang="en-US" dirty="0" smtClean="0"/>
              <a:t>: </a:t>
            </a:r>
            <a:r>
              <a:rPr lang="ru-RU" dirty="0" smtClean="0"/>
              <a:t>Ученик 10А класса</a:t>
            </a:r>
          </a:p>
          <a:p>
            <a:r>
              <a:rPr lang="ru-RU" dirty="0" smtClean="0"/>
              <a:t>Варламов Арсений</a:t>
            </a:r>
          </a:p>
          <a:p>
            <a:r>
              <a:rPr lang="ru-RU" dirty="0" smtClean="0"/>
              <a:t>Учитель</a:t>
            </a:r>
            <a:r>
              <a:rPr lang="en-US" dirty="0" smtClean="0"/>
              <a:t>:</a:t>
            </a:r>
            <a:r>
              <a:rPr lang="ru-RU" dirty="0" smtClean="0"/>
              <a:t> Фирсова Ю.Л.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7729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Загадки мирового океана</a:t>
            </a:r>
            <a:endParaRPr lang="ru-RU" dirty="0"/>
          </a:p>
        </p:txBody>
      </p:sp>
      <p:sp>
        <p:nvSpPr>
          <p:cNvPr id="4" name="AutoShape 2" descr="Тайны Бермудского треугольника. Документальный фильм Би-би-си - BBC News  Русская служб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5" name="AutoShape 4" descr="Тайны Бермудского треугольника. Документальный фильм Би-би-си - BBC News  Русская служб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6150" name="Picture 6" descr="Бермудский треугольник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933627"/>
            <a:ext cx="2803515" cy="246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975" y="217993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Бермудский треугольник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782620" y="2141538"/>
            <a:ext cx="1239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Экология</a:t>
            </a:r>
          </a:p>
        </p:txBody>
      </p:sp>
      <p:sp>
        <p:nvSpPr>
          <p:cNvPr id="8" name="AutoShape 8" descr="Животный мир мирового океан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9" name="AutoShape 10" descr="Животный мир мирового океа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0" name="AutoShape 12" descr="Обитатели Тихого Океана — животный и растительный мир | Моря и Океаны Мира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1" name="AutoShape 14" descr="Обитатели Тихого Океана — животный и растительный мир | Моря и Океаны Мира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2" name="AutoShape 16" descr="Обитатели Тихого Океана — животный и растительный мир | Моря и Океаны Мира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3" name="AutoShape 18" descr="Обитатели Тихого океана: животный и растительный мир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4" name="AutoShape 20" descr="Обитатели Тихого океана: животный и растительный мир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5" name="AutoShape 22" descr="Обитатели Тихого океана: животный и растительный мир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6" name="AutoShape 24" descr="Обитатели Тихого океана: животный и растительный мир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7" name="AutoShape 26" descr="Обитатели Тихого океана: животный и растительный мир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8" name="AutoShape 28" descr="✈ Необычные обитатели Мирового океана, которых хочется разглядывать  бесконечно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9" name="AutoShape 30" descr="✈ Необычные обитатели Мирового океана, которых хочется разглядывать  бесконечно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6176" name="Picture 32" descr="Животный мир Тихого океан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270" y="2912425"/>
            <a:ext cx="2260156" cy="248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8" name="Picture 34" descr="Что такое фата-моргана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933627"/>
            <a:ext cx="3168352" cy="247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588224" y="217993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Фата-моргана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Светящиеся круги в индийском океане - 68 фот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012" y="651345"/>
            <a:ext cx="470723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Водоворот Мальстрем (Moskenstraume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43850"/>
            <a:ext cx="368092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Море дьявола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943850"/>
            <a:ext cx="4248472" cy="250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0862" y="11663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Движущиеся круги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46965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Водоворот</a:t>
            </a:r>
            <a:r>
              <a:rPr lang="ru-RU" dirty="0" smtClean="0"/>
              <a:t> </a:t>
            </a:r>
            <a:r>
              <a:rPr lang="ru-RU" b="1" dirty="0" smtClean="0"/>
              <a:t>Мальстрема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68144" y="3469650"/>
            <a:ext cx="281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Море дьявола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2772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Сайт</a:t>
            </a:r>
            <a:endParaRPr lang="ru-RU" dirty="0"/>
          </a:p>
        </p:txBody>
      </p:sp>
      <p:pic>
        <p:nvPicPr>
          <p:cNvPr id="5" name="Рисунок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666" y="1250283"/>
            <a:ext cx="4581128" cy="45811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927613"/>
            <a:ext cx="9172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https://arceniyvarlamov.github.io/school-project/project.html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151672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3082" y="548680"/>
            <a:ext cx="8229600" cy="1143000"/>
          </a:xfrm>
        </p:spPr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060848"/>
            <a:ext cx="842493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hlinkClick r:id="rId2"/>
              </a:rPr>
              <a:t>https</a:t>
            </a:r>
            <a:r>
              <a:rPr lang="ru-RU" sz="2400" u="sng" dirty="0">
                <a:hlinkClick r:id="rId2"/>
              </a:rPr>
              <a:t>://</a:t>
            </a:r>
            <a:r>
              <a:rPr lang="en-US" sz="2400" u="sng" dirty="0" err="1">
                <a:hlinkClick r:id="rId2"/>
              </a:rPr>
              <a:t>ru</a:t>
            </a:r>
            <a:r>
              <a:rPr lang="ru-RU" sz="2400" u="sng" dirty="0">
                <a:hlinkClick r:id="rId2"/>
              </a:rPr>
              <a:t>.</a:t>
            </a:r>
            <a:r>
              <a:rPr lang="en-US" sz="2400" u="sng" dirty="0" err="1">
                <a:hlinkClick r:id="rId2"/>
              </a:rPr>
              <a:t>wikipedia</a:t>
            </a:r>
            <a:r>
              <a:rPr lang="ru-RU" sz="2400" u="sng" dirty="0">
                <a:hlinkClick r:id="rId2"/>
              </a:rPr>
              <a:t>.</a:t>
            </a:r>
            <a:r>
              <a:rPr lang="en-US" sz="2400" u="sng" dirty="0">
                <a:hlinkClick r:id="rId2"/>
              </a:rPr>
              <a:t>org</a:t>
            </a:r>
            <a:r>
              <a:rPr lang="ru-RU" sz="2400" u="sng" dirty="0">
                <a:hlinkClick r:id="rId2"/>
              </a:rPr>
              <a:t>/</a:t>
            </a:r>
            <a:r>
              <a:rPr lang="en-US" sz="2400" u="sng" dirty="0">
                <a:hlinkClick r:id="rId2"/>
              </a:rPr>
              <a:t>wiki</a:t>
            </a:r>
            <a:endParaRPr lang="ru-RU" sz="2400" dirty="0"/>
          </a:p>
          <a:p>
            <a:r>
              <a:rPr lang="ru-RU" sz="2400" u="sng" dirty="0">
                <a:hlinkClick r:id="rId3"/>
              </a:rPr>
              <a:t>https://geo.1sept.ru/view_article.php?ID=200901703</a:t>
            </a:r>
            <a:endParaRPr lang="ru-RU" sz="2400" dirty="0"/>
          </a:p>
          <a:p>
            <a:r>
              <a:rPr lang="ru-RU" sz="2400" u="sng" dirty="0">
                <a:hlinkClick r:id="rId4"/>
              </a:rPr>
              <a:t>https://tvercult.ru/nauka/taynyi-mirovogo-okeana-metodyi-issledovaniya-morskih-glubin</a:t>
            </a:r>
            <a:endParaRPr lang="ru-RU" sz="2400" dirty="0"/>
          </a:p>
          <a:p>
            <a:r>
              <a:rPr lang="ru-RU" sz="2400" u="sng" dirty="0">
                <a:hlinkClick r:id="rId5"/>
              </a:rPr>
              <a:t>https://school-science.ru/8/23/41456</a:t>
            </a:r>
            <a:endParaRPr lang="ru-RU" sz="2400" dirty="0"/>
          </a:p>
          <a:p>
            <a:r>
              <a:rPr lang="ru-RU" sz="2400" dirty="0"/>
              <a:t>https://hotel-all.ru/vietnam/glubiny-okeana-tainy-i-zagadki-mirovoi-okean-velichaishaya-zagadka</a:t>
            </a:r>
          </a:p>
          <a:p>
            <a:r>
              <a:rPr lang="ru-RU" sz="2400" u="sng" dirty="0">
                <a:hlinkClick r:id="rId6"/>
              </a:rPr>
              <a:t>https://naked-science.ru/article/sci/nash-sobstvennyj-kosmos-chto-my-uznali-ob-okeane-za-poslednie-10-let</a:t>
            </a:r>
            <a:endParaRPr lang="ru-RU" sz="2400" dirty="0"/>
          </a:p>
          <a:p>
            <a:r>
              <a:rPr lang="ru-RU" sz="2400" dirty="0"/>
              <a:t>http://newslab.ru/tv/2841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450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90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940966"/>
          </a:xfrm>
        </p:spPr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13384"/>
            <a:ext cx="8229600" cy="55446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Цель: </a:t>
            </a:r>
            <a:r>
              <a:rPr lang="ru-RU" dirty="0"/>
              <a:t>создать сайт с информацией по данной теме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Расширить представление о мировом океане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Познакомить с методами разведки и освоения водных глубин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Показать проблемы изучения океана и их возможные решения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Рассказать об интересных открытиях, связанных с океаном.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Наглядно отобразить информацию на основе готового продукта в виде сайта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9357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940"/>
            <a:ext cx="8229600" cy="1143000"/>
          </a:xfrm>
        </p:spPr>
        <p:txBody>
          <a:bodyPr/>
          <a:lstStyle/>
          <a:p>
            <a:r>
              <a:rPr lang="ru-RU" dirty="0"/>
              <a:t>Мировой </a:t>
            </a:r>
            <a:r>
              <a:rPr lang="ru-RU" dirty="0" smtClean="0"/>
              <a:t>океан</a:t>
            </a:r>
            <a:endParaRPr lang="ru-RU" dirty="0"/>
          </a:p>
        </p:txBody>
      </p:sp>
      <p:pic>
        <p:nvPicPr>
          <p:cNvPr id="1028" name="Picture 4" descr="GISMETEO: Мировой океан рекордно потеплел - Природа | Новости погоды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36829"/>
            <a:ext cx="5040560" cy="336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1268760"/>
            <a:ext cx="6912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Мировой океан - основная часть гидросферы, непрерывная, но не сплошная водная оболочка Земли, окружающая материки и острова, и отличающаяся общностью солевого состава.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8651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Мировой океан – основная часть гидросферы. Урок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429000"/>
            <a:ext cx="7374837" cy="310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7378" y="247007"/>
            <a:ext cx="843108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Континенты и большие архипелаги разделяют мировой океан на четыре большие части: Атлантический, Индийский, Тихий и Северный Ледовитый океаны. В 2000 году к выделению из них Международной гидрографической организацией предложен </a:t>
            </a:r>
            <a:r>
              <a:rPr lang="ru-RU" sz="2800" dirty="0" smtClean="0"/>
              <a:t>Южный </a:t>
            </a:r>
            <a:r>
              <a:rPr lang="ru-RU" sz="2800" dirty="0"/>
              <a:t>океан.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66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Какой была Земля 4 миллиарда лет наза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572500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1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исследования океана</a:t>
            </a:r>
            <a:endParaRPr lang="ru-RU" dirty="0"/>
          </a:p>
        </p:txBody>
      </p:sp>
      <p:pic>
        <p:nvPicPr>
          <p:cNvPr id="2050" name="Picture 2" descr="Тихий и Индийский океаны 7 класс - презентация онлай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352928" cy="535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40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99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изучения мирового океана</a:t>
            </a:r>
            <a:endParaRPr lang="ru-RU" dirty="0"/>
          </a:p>
        </p:txBody>
      </p:sp>
      <p:pic>
        <p:nvPicPr>
          <p:cNvPr id="3076" name="Picture 4" descr="Презентация &quot;Исследование мирового океана для географии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" y="908720"/>
            <a:ext cx="9121688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Равнобедренный треугольник 4"/>
          <p:cNvSpPr/>
          <p:nvPr/>
        </p:nvSpPr>
        <p:spPr>
          <a:xfrm>
            <a:off x="-7303" y="5949280"/>
            <a:ext cx="5364088" cy="90872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312" y="5805264"/>
            <a:ext cx="1741376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62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Рыбопоисковый эхолот-картплоттер Raymarine Dragonfly 7: цена, описание,  фото. Купить эхолот Реймарин Драгонфлай в Санкт-Петербурге, Москве,  Красноярске, Нижнем Новгороде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36" y="476672"/>
            <a:ext cx="7128792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6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Батискаф и батисфера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712968" cy="653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29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137</Words>
  <Application>Microsoft Office PowerPoint</Application>
  <PresentationFormat>Экран (4:3)</PresentationFormat>
  <Paragraphs>35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Тайны водных глубин</vt:lpstr>
      <vt:lpstr>Цель и задачи</vt:lpstr>
      <vt:lpstr>Мировой океан</vt:lpstr>
      <vt:lpstr>Презентация PowerPoint</vt:lpstr>
      <vt:lpstr>Презентация PowerPoint</vt:lpstr>
      <vt:lpstr>История исследования океана</vt:lpstr>
      <vt:lpstr>Методы изучения мирового океана</vt:lpstr>
      <vt:lpstr>Презентация PowerPoint</vt:lpstr>
      <vt:lpstr>Презентация PowerPoint</vt:lpstr>
      <vt:lpstr>Загадки мирового океана</vt:lpstr>
      <vt:lpstr>Презентация PowerPoint</vt:lpstr>
      <vt:lpstr>Сайт</vt:lpstr>
      <vt:lpstr>Список литературы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Тайны водных глубин</dc:title>
  <dc:creator>User</dc:creator>
  <cp:lastModifiedBy>User</cp:lastModifiedBy>
  <cp:revision>13</cp:revision>
  <dcterms:created xsi:type="dcterms:W3CDTF">2023-05-02T11:01:24Z</dcterms:created>
  <dcterms:modified xsi:type="dcterms:W3CDTF">2023-05-11T10:07:48Z</dcterms:modified>
</cp:coreProperties>
</file>