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hong Teng" userId="d79d2ecb2c6c0fda" providerId="LiveId" clId="{33EC8138-1F79-4B46-B6EF-B1B0AE1CD1C7}"/>
    <pc:docChg chg="undo custSel addSld modSld">
      <pc:chgData name="Yuanhong Teng" userId="d79d2ecb2c6c0fda" providerId="LiveId" clId="{33EC8138-1F79-4B46-B6EF-B1B0AE1CD1C7}" dt="2024-03-08T07:56:34.216" v="485" actId="22"/>
      <pc:docMkLst>
        <pc:docMk/>
      </pc:docMkLst>
      <pc:sldChg chg="modSp new mod">
        <pc:chgData name="Yuanhong Teng" userId="d79d2ecb2c6c0fda" providerId="LiveId" clId="{33EC8138-1F79-4B46-B6EF-B1B0AE1CD1C7}" dt="2024-03-08T02:03:57.474" v="228"/>
        <pc:sldMkLst>
          <pc:docMk/>
          <pc:sldMk cId="3763547248" sldId="256"/>
        </pc:sldMkLst>
        <pc:spChg chg="mod">
          <ac:chgData name="Yuanhong Teng" userId="d79d2ecb2c6c0fda" providerId="LiveId" clId="{33EC8138-1F79-4B46-B6EF-B1B0AE1CD1C7}" dt="2024-03-08T02:03:48.439" v="227" actId="27636"/>
          <ac:spMkLst>
            <pc:docMk/>
            <pc:sldMk cId="3763547248" sldId="256"/>
            <ac:spMk id="2" creationId="{7067F07B-9E9F-EBE7-A222-463F566E38C6}"/>
          </ac:spMkLst>
        </pc:spChg>
        <pc:spChg chg="mod">
          <ac:chgData name="Yuanhong Teng" userId="d79d2ecb2c6c0fda" providerId="LiveId" clId="{33EC8138-1F79-4B46-B6EF-B1B0AE1CD1C7}" dt="2024-03-08T02:03:57.474" v="228"/>
          <ac:spMkLst>
            <pc:docMk/>
            <pc:sldMk cId="3763547248" sldId="256"/>
            <ac:spMk id="3" creationId="{F4B5165C-6DAD-0FEF-0B1A-9C5F3E8F9C68}"/>
          </ac:spMkLst>
        </pc:spChg>
      </pc:sldChg>
      <pc:sldChg chg="addSp modSp new mod">
        <pc:chgData name="Yuanhong Teng" userId="d79d2ecb2c6c0fda" providerId="LiveId" clId="{33EC8138-1F79-4B46-B6EF-B1B0AE1CD1C7}" dt="2024-03-08T01:57:23.808" v="139" actId="1076"/>
        <pc:sldMkLst>
          <pc:docMk/>
          <pc:sldMk cId="998889779" sldId="257"/>
        </pc:sldMkLst>
        <pc:spChg chg="mod">
          <ac:chgData name="Yuanhong Teng" userId="d79d2ecb2c6c0fda" providerId="LiveId" clId="{33EC8138-1F79-4B46-B6EF-B1B0AE1CD1C7}" dt="2024-03-08T01:57:19.630" v="137" actId="20577"/>
          <ac:spMkLst>
            <pc:docMk/>
            <pc:sldMk cId="998889779" sldId="257"/>
            <ac:spMk id="3" creationId="{5A28B770-C1EE-014E-0D38-ADB0F4F30ED1}"/>
          </ac:spMkLst>
        </pc:spChg>
        <pc:picChg chg="add mod">
          <ac:chgData name="Yuanhong Teng" userId="d79d2ecb2c6c0fda" providerId="LiveId" clId="{33EC8138-1F79-4B46-B6EF-B1B0AE1CD1C7}" dt="2024-03-08T01:56:36.972" v="78" actId="1076"/>
          <ac:picMkLst>
            <pc:docMk/>
            <pc:sldMk cId="998889779" sldId="257"/>
            <ac:picMk id="5" creationId="{E97A6FAC-29E0-2445-97EF-B465CBBA089D}"/>
          </ac:picMkLst>
        </pc:picChg>
        <pc:picChg chg="add mod">
          <ac:chgData name="Yuanhong Teng" userId="d79d2ecb2c6c0fda" providerId="LiveId" clId="{33EC8138-1F79-4B46-B6EF-B1B0AE1CD1C7}" dt="2024-03-08T01:57:23.808" v="139" actId="1076"/>
          <ac:picMkLst>
            <pc:docMk/>
            <pc:sldMk cId="998889779" sldId="257"/>
            <ac:picMk id="7" creationId="{F4AE44A8-51EE-0650-2468-6F947489CCC5}"/>
          </ac:picMkLst>
        </pc:picChg>
      </pc:sldChg>
      <pc:sldChg chg="addSp delSp modSp new mod">
        <pc:chgData name="Yuanhong Teng" userId="d79d2ecb2c6c0fda" providerId="LiveId" clId="{33EC8138-1F79-4B46-B6EF-B1B0AE1CD1C7}" dt="2024-03-08T02:01:41.752" v="225" actId="1076"/>
        <pc:sldMkLst>
          <pc:docMk/>
          <pc:sldMk cId="942843996" sldId="258"/>
        </pc:sldMkLst>
        <pc:spChg chg="mod">
          <ac:chgData name="Yuanhong Teng" userId="d79d2ecb2c6c0fda" providerId="LiveId" clId="{33EC8138-1F79-4B46-B6EF-B1B0AE1CD1C7}" dt="2024-03-08T02:01:01.409" v="157" actId="20577"/>
          <ac:spMkLst>
            <pc:docMk/>
            <pc:sldMk cId="942843996" sldId="258"/>
            <ac:spMk id="2" creationId="{2F0AE221-E232-08B4-D1DF-EE49AA34411B}"/>
          </ac:spMkLst>
        </pc:spChg>
        <pc:spChg chg="add del mod">
          <ac:chgData name="Yuanhong Teng" userId="d79d2ecb2c6c0fda" providerId="LiveId" clId="{33EC8138-1F79-4B46-B6EF-B1B0AE1CD1C7}" dt="2024-03-08T02:01:33.236" v="222" actId="20577"/>
          <ac:spMkLst>
            <pc:docMk/>
            <pc:sldMk cId="942843996" sldId="258"/>
            <ac:spMk id="3" creationId="{B98C72D4-1839-31A1-199D-494A810317AE}"/>
          </ac:spMkLst>
        </pc:spChg>
        <pc:picChg chg="add del mod ord">
          <ac:chgData name="Yuanhong Teng" userId="d79d2ecb2c6c0fda" providerId="LiveId" clId="{33EC8138-1F79-4B46-B6EF-B1B0AE1CD1C7}" dt="2024-03-08T02:01:05.531" v="159" actId="22"/>
          <ac:picMkLst>
            <pc:docMk/>
            <pc:sldMk cId="942843996" sldId="258"/>
            <ac:picMk id="5" creationId="{C3FBF42F-B265-220F-8AFA-1F6DE74B8423}"/>
          </ac:picMkLst>
        </pc:picChg>
        <pc:picChg chg="add mod">
          <ac:chgData name="Yuanhong Teng" userId="d79d2ecb2c6c0fda" providerId="LiveId" clId="{33EC8138-1F79-4B46-B6EF-B1B0AE1CD1C7}" dt="2024-03-08T02:01:41.752" v="225" actId="1076"/>
          <ac:picMkLst>
            <pc:docMk/>
            <pc:sldMk cId="942843996" sldId="258"/>
            <ac:picMk id="7" creationId="{3E5758EF-155F-F0FC-A7CD-D76A1E59D488}"/>
          </ac:picMkLst>
        </pc:picChg>
      </pc:sldChg>
      <pc:sldChg chg="addSp delSp modSp new mod">
        <pc:chgData name="Yuanhong Teng" userId="d79d2ecb2c6c0fda" providerId="LiveId" clId="{33EC8138-1F79-4B46-B6EF-B1B0AE1CD1C7}" dt="2024-03-08T02:07:14.777" v="249" actId="1076"/>
        <pc:sldMkLst>
          <pc:docMk/>
          <pc:sldMk cId="1349885935" sldId="259"/>
        </pc:sldMkLst>
        <pc:spChg chg="mod">
          <ac:chgData name="Yuanhong Teng" userId="d79d2ecb2c6c0fda" providerId="LiveId" clId="{33EC8138-1F79-4B46-B6EF-B1B0AE1CD1C7}" dt="2024-03-08T02:04:06.497" v="240" actId="20577"/>
          <ac:spMkLst>
            <pc:docMk/>
            <pc:sldMk cId="1349885935" sldId="259"/>
            <ac:spMk id="2" creationId="{39A7E053-AD21-5069-10E5-4B2B30EAD441}"/>
          </ac:spMkLst>
        </pc:spChg>
        <pc:spChg chg="del">
          <ac:chgData name="Yuanhong Teng" userId="d79d2ecb2c6c0fda" providerId="LiveId" clId="{33EC8138-1F79-4B46-B6EF-B1B0AE1CD1C7}" dt="2024-03-08T02:06:13.606" v="241" actId="22"/>
          <ac:spMkLst>
            <pc:docMk/>
            <pc:sldMk cId="1349885935" sldId="259"/>
            <ac:spMk id="3" creationId="{86B4700F-232E-B0B7-FAAF-844F98F6993A}"/>
          </ac:spMkLst>
        </pc:spChg>
        <pc:picChg chg="add mod ord">
          <ac:chgData name="Yuanhong Teng" userId="d79d2ecb2c6c0fda" providerId="LiveId" clId="{33EC8138-1F79-4B46-B6EF-B1B0AE1CD1C7}" dt="2024-03-08T02:06:16.252" v="242" actId="1076"/>
          <ac:picMkLst>
            <pc:docMk/>
            <pc:sldMk cId="1349885935" sldId="259"/>
            <ac:picMk id="5" creationId="{24EE447D-7E58-2BD1-AADE-9A5D7B08CEB7}"/>
          </ac:picMkLst>
        </pc:picChg>
        <pc:picChg chg="add mod">
          <ac:chgData name="Yuanhong Teng" userId="d79d2ecb2c6c0fda" providerId="LiveId" clId="{33EC8138-1F79-4B46-B6EF-B1B0AE1CD1C7}" dt="2024-03-08T02:07:14.777" v="249" actId="1076"/>
          <ac:picMkLst>
            <pc:docMk/>
            <pc:sldMk cId="1349885935" sldId="259"/>
            <ac:picMk id="7" creationId="{F19BFAB4-7B4F-DD42-598E-8C8C9D59ECB0}"/>
          </ac:picMkLst>
        </pc:picChg>
      </pc:sldChg>
      <pc:sldChg chg="addSp delSp modSp new mod">
        <pc:chgData name="Yuanhong Teng" userId="d79d2ecb2c6c0fda" providerId="LiveId" clId="{33EC8138-1F79-4B46-B6EF-B1B0AE1CD1C7}" dt="2024-03-08T02:09:44.803" v="300" actId="20577"/>
        <pc:sldMkLst>
          <pc:docMk/>
          <pc:sldMk cId="1059170233" sldId="260"/>
        </pc:sldMkLst>
        <pc:spChg chg="mod">
          <ac:chgData name="Yuanhong Teng" userId="d79d2ecb2c6c0fda" providerId="LiveId" clId="{33EC8138-1F79-4B46-B6EF-B1B0AE1CD1C7}" dt="2024-03-08T02:09:44.803" v="300" actId="20577"/>
          <ac:spMkLst>
            <pc:docMk/>
            <pc:sldMk cId="1059170233" sldId="260"/>
            <ac:spMk id="2" creationId="{BF39912D-D409-C2E1-BEA7-32E63D5AB874}"/>
          </ac:spMkLst>
        </pc:spChg>
        <pc:spChg chg="del">
          <ac:chgData name="Yuanhong Teng" userId="d79d2ecb2c6c0fda" providerId="LiveId" clId="{33EC8138-1F79-4B46-B6EF-B1B0AE1CD1C7}" dt="2024-03-08T02:09:34.570" v="272" actId="22"/>
          <ac:spMkLst>
            <pc:docMk/>
            <pc:sldMk cId="1059170233" sldId="260"/>
            <ac:spMk id="3" creationId="{95A62117-3013-7EFC-F891-AC0BB2D2BBC5}"/>
          </ac:spMkLst>
        </pc:spChg>
        <pc:picChg chg="add mod ord">
          <ac:chgData name="Yuanhong Teng" userId="d79d2ecb2c6c0fda" providerId="LiveId" clId="{33EC8138-1F79-4B46-B6EF-B1B0AE1CD1C7}" dt="2024-03-08T02:09:34.570" v="272" actId="22"/>
          <ac:picMkLst>
            <pc:docMk/>
            <pc:sldMk cId="1059170233" sldId="260"/>
            <ac:picMk id="5" creationId="{72F2D972-33E5-5666-47A3-05A7B02D6954}"/>
          </ac:picMkLst>
        </pc:picChg>
      </pc:sldChg>
      <pc:sldChg chg="addSp modSp new mod">
        <pc:chgData name="Yuanhong Teng" userId="d79d2ecb2c6c0fda" providerId="LiveId" clId="{33EC8138-1F79-4B46-B6EF-B1B0AE1CD1C7}" dt="2024-03-08T07:56:34.216" v="485" actId="22"/>
        <pc:sldMkLst>
          <pc:docMk/>
          <pc:sldMk cId="3113308474" sldId="261"/>
        </pc:sldMkLst>
        <pc:spChg chg="mod">
          <ac:chgData name="Yuanhong Teng" userId="d79d2ecb2c6c0fda" providerId="LiveId" clId="{33EC8138-1F79-4B46-B6EF-B1B0AE1CD1C7}" dt="2024-03-08T07:26:32.800" v="307"/>
          <ac:spMkLst>
            <pc:docMk/>
            <pc:sldMk cId="3113308474" sldId="261"/>
            <ac:spMk id="2" creationId="{65DCF426-7319-5777-7128-11718EC079A6}"/>
          </ac:spMkLst>
        </pc:spChg>
        <pc:spChg chg="mod">
          <ac:chgData name="Yuanhong Teng" userId="d79d2ecb2c6c0fda" providerId="LiveId" clId="{33EC8138-1F79-4B46-B6EF-B1B0AE1CD1C7}" dt="2024-03-08T07:56:33.487" v="484" actId="20577"/>
          <ac:spMkLst>
            <pc:docMk/>
            <pc:sldMk cId="3113308474" sldId="261"/>
            <ac:spMk id="3" creationId="{C2C06ABF-DC1A-40FE-5A34-F84F9AC19C1F}"/>
          </ac:spMkLst>
        </pc:spChg>
        <pc:picChg chg="add">
          <ac:chgData name="Yuanhong Teng" userId="d79d2ecb2c6c0fda" providerId="LiveId" clId="{33EC8138-1F79-4B46-B6EF-B1B0AE1CD1C7}" dt="2024-03-08T07:56:34.216" v="485" actId="22"/>
          <ac:picMkLst>
            <pc:docMk/>
            <pc:sldMk cId="3113308474" sldId="261"/>
            <ac:picMk id="5" creationId="{4A020134-AC89-4B63-1EA1-E9EDBE288B28}"/>
          </ac:picMkLst>
        </pc:picChg>
      </pc:sldChg>
      <pc:sldChg chg="addSp modSp new mod">
        <pc:chgData name="Yuanhong Teng" userId="d79d2ecb2c6c0fda" providerId="LiveId" clId="{33EC8138-1F79-4B46-B6EF-B1B0AE1CD1C7}" dt="2024-03-08T07:53:35.573" v="483" actId="22"/>
        <pc:sldMkLst>
          <pc:docMk/>
          <pc:sldMk cId="60004667" sldId="262"/>
        </pc:sldMkLst>
        <pc:spChg chg="mod">
          <ac:chgData name="Yuanhong Teng" userId="d79d2ecb2c6c0fda" providerId="LiveId" clId="{33EC8138-1F79-4B46-B6EF-B1B0AE1CD1C7}" dt="2024-03-08T07:48:05.334" v="309"/>
          <ac:spMkLst>
            <pc:docMk/>
            <pc:sldMk cId="60004667" sldId="262"/>
            <ac:spMk id="2" creationId="{BA360ADE-CB26-1251-7A77-823089106AE7}"/>
          </ac:spMkLst>
        </pc:spChg>
        <pc:spChg chg="mod">
          <ac:chgData name="Yuanhong Teng" userId="d79d2ecb2c6c0fda" providerId="LiveId" clId="{33EC8138-1F79-4B46-B6EF-B1B0AE1CD1C7}" dt="2024-03-08T07:53:34.810" v="482" actId="20577"/>
          <ac:spMkLst>
            <pc:docMk/>
            <pc:sldMk cId="60004667" sldId="262"/>
            <ac:spMk id="3" creationId="{558BBA73-A6F8-1F61-C89A-4E3294B63CA2}"/>
          </ac:spMkLst>
        </pc:spChg>
        <pc:picChg chg="add">
          <ac:chgData name="Yuanhong Teng" userId="d79d2ecb2c6c0fda" providerId="LiveId" clId="{33EC8138-1F79-4B46-B6EF-B1B0AE1CD1C7}" dt="2024-03-08T07:53:35.573" v="483" actId="22"/>
          <ac:picMkLst>
            <pc:docMk/>
            <pc:sldMk cId="60004667" sldId="262"/>
            <ac:picMk id="5" creationId="{E3847A9E-40F1-90AF-49DC-99EEEDDE04EA}"/>
          </ac:picMkLst>
        </pc:picChg>
      </pc:sldChg>
      <pc:sldChg chg="modSp new mod">
        <pc:chgData name="Yuanhong Teng" userId="d79d2ecb2c6c0fda" providerId="LiveId" clId="{33EC8138-1F79-4B46-B6EF-B1B0AE1CD1C7}" dt="2024-03-08T07:52:35.640" v="481" actId="20577"/>
        <pc:sldMkLst>
          <pc:docMk/>
          <pc:sldMk cId="1988863213" sldId="263"/>
        </pc:sldMkLst>
        <pc:spChg chg="mod">
          <ac:chgData name="Yuanhong Teng" userId="d79d2ecb2c6c0fda" providerId="LiveId" clId="{33EC8138-1F79-4B46-B6EF-B1B0AE1CD1C7}" dt="2024-03-08T07:52:35.640" v="481" actId="20577"/>
          <ac:spMkLst>
            <pc:docMk/>
            <pc:sldMk cId="1988863213" sldId="263"/>
            <ac:spMk id="2" creationId="{5DB89605-1ECB-304E-9FA9-6E84EFC02D15}"/>
          </ac:spMkLst>
        </pc:spChg>
        <pc:spChg chg="mod">
          <ac:chgData name="Yuanhong Teng" userId="d79d2ecb2c6c0fda" providerId="LiveId" clId="{33EC8138-1F79-4B46-B6EF-B1B0AE1CD1C7}" dt="2024-03-08T07:52:22.192" v="428"/>
          <ac:spMkLst>
            <pc:docMk/>
            <pc:sldMk cId="1988863213" sldId="263"/>
            <ac:spMk id="3" creationId="{1186DD06-03D2-2A69-5471-ACAC0D3DFB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573E8-B4B1-2B57-6572-50C0D4189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F4EFAE-7B79-AA0B-1649-4B264BE3D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3207E-EAF3-99FB-12A3-BA5C2C2C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680B5-8B11-4643-1CCD-470EA287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67576-9FCC-B6A3-90E1-D0AC5A88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9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FDB4B-8252-0F19-1483-52DD7F95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9E756-01A0-14B4-0059-28E6A647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57A4B-7109-D1AD-BD5A-5CBFACD9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55BD6-C1E0-194E-425C-59BA1358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29676-A480-BBFB-44F5-7C4F1872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0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82A505-05CB-5AB2-BD6D-97315E3E3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A74239-BE13-A896-E163-41C6DF40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05F4F-DF94-268D-6CB3-B92E2AC8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3D75A-D89C-E1BB-F729-B036F8EC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FD824-745C-6B29-B554-0AD8979D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7455-67CB-7D6E-5B49-7AC8F3E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B46F3-D15E-9221-492D-92BD2A05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9E43C-44C9-92EA-5ADF-5DFD7F78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C06F1-D274-0536-4D4D-28FDA03D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B93F0-664D-B987-55B7-69463A72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1F1E8-A2A6-028E-AC6A-27EF21D4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936E4A-3D60-AE01-82D6-5BA6113A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B2F29-989D-7C54-4D46-35A437B9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F05AC-9F09-0C50-2E80-F14809DF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42E82-8AFD-771B-5510-5C5075D3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80506-5581-D239-3910-2B2AFBF7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9178F-ADF7-1D67-C987-95DF16710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70035-EE9F-FC08-56F1-B7F4E91A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F1CC4-8C37-72C0-A14D-A62CA28E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64E1E-1BA2-7CB7-3606-1674BE06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A0C62-A4D3-B8D5-C149-2E41E44D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2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96A09-61E8-3A90-C5E2-49037765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EF844-3F35-7459-8A87-A57873EE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BEF2D-975F-44D3-D55A-6272C92F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85B79C-88D1-21C1-7E4F-534843F22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DDC6D2-318A-FDA6-901E-ED90D3733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1A411C-B40C-3756-CE97-84C4EFFB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13671-FE36-60A3-EF2F-C14C50E1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0C1FAD-8306-AA61-A094-281679AA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C79ED-FE4E-D1F3-7639-D3AC7CCC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B09EC-AE65-8074-D2BC-E737EE55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70CFF5-B979-07A7-DCA1-5259C8D0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232A2-9C3E-842A-2256-C24DC002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2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28DD87-494C-C80E-4D40-A71DB2DB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454105-04D4-FBF7-5558-0410772A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02F05C-6C7D-A382-4C1E-8498F3DA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5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1EBB5-1AB0-27F8-734F-8C4DA40A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B71D9-98D5-6982-6192-C7ABD2BE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6E91C2-3CD9-0CE5-496F-7A062F83F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6FD50-1B8F-E228-35B3-FAF25DED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27B37-F8E0-6D32-513A-3B840894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EE31C-2D8F-758C-2DA5-C5BAB4AF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5EC0-CCD4-5FB1-E23E-766F3F21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4E8F06-5FB4-C28A-E985-73F7E70E2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D4F5D2-147C-EBE7-1398-820FE598A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256C6-70C6-0931-9538-DCB11396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64760-78E2-D981-62F1-0C073716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E6C92-5226-4D3B-A945-D7A2A01A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4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39FF43-39C3-0087-C5AB-1F9EAF01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46FFA-FEB7-9EBF-23A2-984E8906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6B53B-C3E7-00B4-79C1-7BE9FD8BB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578C-D038-459D-B5D4-D7F51768655F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A8A91-7780-AAC6-233E-BEB58DD6C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6FBFE-3098-C78F-3974-A0350A89C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6A69-238A-4B17-A78F-BAB613CF4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0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51034347" TargetMode="External"/><Relationship Id="rId2" Type="http://schemas.openxmlformats.org/officeDocument/2006/relationships/hyperlink" Target="https://www.seas.upenn.edu/~ese3030/block_4_stationary_processes/slides/400_markov_gaussian_stationary_processes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Ornstein%E2%80%93Uhlenbeck_process#Mathematical_proper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hyperlink" Target="https://en.wikipedia.org/wiki/Autocorrel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Wiener%E2%80%93Khinchin_theor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7F07B-9E9F-EBE7-A222-463F566E3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hlinkClick r:id="rId2"/>
              </a:rPr>
              <a:t>400_markov_gaussian_stationary_processes.pdf (upenn.edu)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5165C-6DAD-0FEF-0B1A-9C5F3E8F9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【</a:t>
            </a:r>
            <a:r>
              <a:rPr lang="zh-CN" altLang="en-US" dirty="0">
                <a:hlinkClick r:id="rId3"/>
              </a:rPr>
              <a:t>概率论</a:t>
            </a:r>
            <a:r>
              <a:rPr lang="en-US" altLang="zh-CN" dirty="0">
                <a:hlinkClick r:id="rId3"/>
              </a:rPr>
              <a:t>】</a:t>
            </a:r>
            <a:r>
              <a:rPr lang="zh-CN" altLang="en-US" dirty="0">
                <a:hlinkClick r:id="rId3"/>
              </a:rPr>
              <a:t>高斯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马尔可夫过程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54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8CBE-E14B-5323-3721-994F0400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8B770-C1EE-014E-0D38-ADB0F4F3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我们考虑的是一个时间上的随机事件函数</a:t>
            </a:r>
            <a:r>
              <a:rPr lang="en-US" altLang="zh-CN" dirty="0"/>
              <a:t>X(t)</a:t>
            </a:r>
          </a:p>
          <a:p>
            <a:endParaRPr lang="en-US" altLang="zh-CN" dirty="0"/>
          </a:p>
          <a:p>
            <a:r>
              <a:rPr lang="zh-CN" altLang="en-US" dirty="0"/>
              <a:t>为了表征</a:t>
            </a:r>
            <a:r>
              <a:rPr lang="en-US" altLang="zh-CN" dirty="0"/>
              <a:t>X(t)</a:t>
            </a:r>
            <a:r>
              <a:rPr lang="zh-CN" altLang="en-US" dirty="0"/>
              <a:t>，我们定义一些性质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7A6FAC-29E0-2445-97EF-B465CBBA0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34" y="2362558"/>
            <a:ext cx="6034132" cy="4191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AE44A8-51EE-0650-2468-6F947489C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37" y="3500611"/>
            <a:ext cx="8653526" cy="19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8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AE221-E232-08B4-D1DF-EE49AA3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72D4-1839-31A1-199D-494A8103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“将来”只与“现在”有关，而与“过去”无关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758EF-155F-F0FC-A7CD-D76A1E59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39" y="2282794"/>
            <a:ext cx="6391322" cy="42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4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7E053-AD21-5069-10E5-4B2B30EA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EE447D-7E58-2BD1-AADE-9A5D7B08C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13" y="1904989"/>
            <a:ext cx="10096574" cy="152401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9BFAB4-7B4F-DD42-598E-8C8C9D59E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90" y="3716905"/>
            <a:ext cx="8410220" cy="9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8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912D-D409-C2E1-BEA7-32E63D5A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稳恒性（时间平移不变性）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F2D972-33E5-5666-47A3-05A7B02D6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04" y="1825625"/>
            <a:ext cx="9616592" cy="4351338"/>
          </a:xfrm>
        </p:spPr>
      </p:pic>
    </p:spTree>
    <p:extLst>
      <p:ext uri="{BB962C8B-B14F-4D97-AF65-F5344CB8AC3E}">
        <p14:creationId xmlns:p14="http://schemas.microsoft.com/office/powerpoint/2010/main" val="105917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CF426-7319-5777-7128-11718EC0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stationary Gauss–Markov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06ABF-DC1A-40FE-5A34-F84F9AC1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Ornstein–</a:t>
            </a:r>
            <a:r>
              <a:rPr lang="en-US" altLang="zh-CN" dirty="0" err="1">
                <a:hlinkClick r:id="rId2"/>
              </a:rPr>
              <a:t>Uhlenbeck</a:t>
            </a:r>
            <a:r>
              <a:rPr lang="en-US" altLang="zh-CN" dirty="0">
                <a:hlinkClick r:id="rId2"/>
              </a:rPr>
              <a:t> process – Wikipedia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020134-AC89-4B63-1EA1-E9EDBE28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34" y="2562218"/>
            <a:ext cx="7686731" cy="17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0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89605-1ECB-304E-9FA9-6E84EFC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两个概念：</a:t>
            </a:r>
            <a:r>
              <a:rPr lang="en-US" altLang="zh-CN" dirty="0"/>
              <a:t>Autocorrelation</a:t>
            </a:r>
            <a:r>
              <a:rPr lang="zh-CN" altLang="en-US" dirty="0"/>
              <a:t>和</a:t>
            </a:r>
            <a:r>
              <a:rPr lang="en-US" altLang="zh-CN" dirty="0"/>
              <a:t>power spectral density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6DD06-03D2-2A69-5471-ACAC0D3D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Autocorrelation – Wikipedia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Spectral density -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86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60ADE-CB26-1251-7A77-82308910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Wiener–</a:t>
            </a:r>
            <a:r>
              <a:rPr lang="en-US" altLang="zh-CN" dirty="0" err="1">
                <a:hlinkClick r:id="rId2"/>
              </a:rPr>
              <a:t>Khinchin</a:t>
            </a:r>
            <a:r>
              <a:rPr lang="en-US" altLang="zh-CN" dirty="0">
                <a:hlinkClick r:id="rId2"/>
              </a:rPr>
              <a:t> theorem - Wikipedia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BBA73-A6F8-1F61-C89A-4E3294B6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根据这个定理，噪声的</a:t>
            </a:r>
            <a:r>
              <a:rPr lang="en-US" altLang="zh-CN" dirty="0"/>
              <a:t>autocorrelation</a:t>
            </a:r>
            <a:r>
              <a:rPr lang="zh-CN" altLang="en-US" dirty="0"/>
              <a:t>的傅里叶变换，正是噪声的功率谱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847A9E-40F1-90AF-49DC-99EEEDDE0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19" y="3207542"/>
            <a:ext cx="8420162" cy="4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125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400_markov_gaussian_stationary_processes.pdf (upenn.edu)</vt:lpstr>
      <vt:lpstr>PowerPoint 演示文稿</vt:lpstr>
      <vt:lpstr>马尔科夫性</vt:lpstr>
      <vt:lpstr>高斯性</vt:lpstr>
      <vt:lpstr>稳恒性（时间平移不变性）</vt:lpstr>
      <vt:lpstr> stationary Gauss–Markov process</vt:lpstr>
      <vt:lpstr>两个概念：Autocorrelation和power spectral density</vt:lpstr>
      <vt:lpstr>Wiener–Khinchin theorem - Wikipedia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400_markov_gaussian_stationary_processes.pdf (upenn.edu)</dc:title>
  <dc:creator>Yuanhong Teng</dc:creator>
  <cp:lastModifiedBy>Yuanhong Teng</cp:lastModifiedBy>
  <cp:revision>1</cp:revision>
  <dcterms:created xsi:type="dcterms:W3CDTF">2024-03-08T01:55:39Z</dcterms:created>
  <dcterms:modified xsi:type="dcterms:W3CDTF">2024-03-08T07:56:37Z</dcterms:modified>
</cp:coreProperties>
</file>