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312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uanhong Teng" userId="d79d2ecb2c6c0fda" providerId="LiveId" clId="{34EA74C8-C6F7-4C5E-8841-6278EF2B513C}"/>
    <pc:docChg chg="undo custSel addSld modSld">
      <pc:chgData name="Yuanhong Teng" userId="d79d2ecb2c6c0fda" providerId="LiveId" clId="{34EA74C8-C6F7-4C5E-8841-6278EF2B513C}" dt="2024-03-16T02:00:58.969" v="68" actId="9405"/>
      <pc:docMkLst>
        <pc:docMk/>
      </pc:docMkLst>
      <pc:sldChg chg="modSp new mod">
        <pc:chgData name="Yuanhong Teng" userId="d79d2ecb2c6c0fda" providerId="LiveId" clId="{34EA74C8-C6F7-4C5E-8841-6278EF2B513C}" dt="2024-03-14T07:54:28.864" v="2"/>
        <pc:sldMkLst>
          <pc:docMk/>
          <pc:sldMk cId="1595849942" sldId="256"/>
        </pc:sldMkLst>
        <pc:spChg chg="mod">
          <ac:chgData name="Yuanhong Teng" userId="d79d2ecb2c6c0fda" providerId="LiveId" clId="{34EA74C8-C6F7-4C5E-8841-6278EF2B513C}" dt="2024-03-14T07:54:28.864" v="2"/>
          <ac:spMkLst>
            <pc:docMk/>
            <pc:sldMk cId="1595849942" sldId="256"/>
            <ac:spMk id="2" creationId="{E88C89AF-121A-8FC9-F1C6-CAEF30400714}"/>
          </ac:spMkLst>
        </pc:spChg>
      </pc:sldChg>
      <pc:sldChg chg="addSp delSp modSp new mod">
        <pc:chgData name="Yuanhong Teng" userId="d79d2ecb2c6c0fda" providerId="LiveId" clId="{34EA74C8-C6F7-4C5E-8841-6278EF2B513C}" dt="2024-03-14T07:58:59.918" v="23" actId="20577"/>
        <pc:sldMkLst>
          <pc:docMk/>
          <pc:sldMk cId="1240688134" sldId="257"/>
        </pc:sldMkLst>
        <pc:spChg chg="mod">
          <ac:chgData name="Yuanhong Teng" userId="d79d2ecb2c6c0fda" providerId="LiveId" clId="{34EA74C8-C6F7-4C5E-8841-6278EF2B513C}" dt="2024-03-14T07:58:59.918" v="23" actId="20577"/>
          <ac:spMkLst>
            <pc:docMk/>
            <pc:sldMk cId="1240688134" sldId="257"/>
            <ac:spMk id="2" creationId="{F8AB30BA-4BAF-D666-A31F-CC05236B0003}"/>
          </ac:spMkLst>
        </pc:spChg>
        <pc:spChg chg="del">
          <ac:chgData name="Yuanhong Teng" userId="d79d2ecb2c6c0fda" providerId="LiveId" clId="{34EA74C8-C6F7-4C5E-8841-6278EF2B513C}" dt="2024-03-14T07:55:40.782" v="3" actId="22"/>
          <ac:spMkLst>
            <pc:docMk/>
            <pc:sldMk cId="1240688134" sldId="257"/>
            <ac:spMk id="3" creationId="{71DE60BC-E51B-B8F9-3635-42552A2B5817}"/>
          </ac:spMkLst>
        </pc:spChg>
        <pc:picChg chg="add mod ord">
          <ac:chgData name="Yuanhong Teng" userId="d79d2ecb2c6c0fda" providerId="LiveId" clId="{34EA74C8-C6F7-4C5E-8841-6278EF2B513C}" dt="2024-03-14T07:55:46.774" v="5" actId="1076"/>
          <ac:picMkLst>
            <pc:docMk/>
            <pc:sldMk cId="1240688134" sldId="257"/>
            <ac:picMk id="5" creationId="{D5DBBC2F-52DD-9589-2CD7-04E7E5C604C0}"/>
          </ac:picMkLst>
        </pc:picChg>
      </pc:sldChg>
      <pc:sldChg chg="addSp delSp modSp new mod">
        <pc:chgData name="Yuanhong Teng" userId="d79d2ecb2c6c0fda" providerId="LiveId" clId="{34EA74C8-C6F7-4C5E-8841-6278EF2B513C}" dt="2024-03-14T07:59:03.795" v="24"/>
        <pc:sldMkLst>
          <pc:docMk/>
          <pc:sldMk cId="2256238327" sldId="258"/>
        </pc:sldMkLst>
        <pc:spChg chg="mod">
          <ac:chgData name="Yuanhong Teng" userId="d79d2ecb2c6c0fda" providerId="LiveId" clId="{34EA74C8-C6F7-4C5E-8841-6278EF2B513C}" dt="2024-03-14T07:59:03.795" v="24"/>
          <ac:spMkLst>
            <pc:docMk/>
            <pc:sldMk cId="2256238327" sldId="258"/>
            <ac:spMk id="2" creationId="{7AB7FA2F-5051-6946-3A37-D059FD621126}"/>
          </ac:spMkLst>
        </pc:spChg>
        <pc:spChg chg="del">
          <ac:chgData name="Yuanhong Teng" userId="d79d2ecb2c6c0fda" providerId="LiveId" clId="{34EA74C8-C6F7-4C5E-8841-6278EF2B513C}" dt="2024-03-14T07:58:50.009" v="7" actId="22"/>
          <ac:spMkLst>
            <pc:docMk/>
            <pc:sldMk cId="2256238327" sldId="258"/>
            <ac:spMk id="3" creationId="{7C7F3431-7548-E294-F91C-6DBA0CEF6411}"/>
          </ac:spMkLst>
        </pc:spChg>
        <pc:picChg chg="add mod ord">
          <ac:chgData name="Yuanhong Teng" userId="d79d2ecb2c6c0fda" providerId="LiveId" clId="{34EA74C8-C6F7-4C5E-8841-6278EF2B513C}" dt="2024-03-14T07:58:54.590" v="9" actId="1076"/>
          <ac:picMkLst>
            <pc:docMk/>
            <pc:sldMk cId="2256238327" sldId="258"/>
            <ac:picMk id="5" creationId="{A9668336-5F2E-EB7F-DAF9-A717B2779EF7}"/>
          </ac:picMkLst>
        </pc:picChg>
      </pc:sldChg>
      <pc:sldChg chg="addSp delSp modSp new mod">
        <pc:chgData name="Yuanhong Teng" userId="d79d2ecb2c6c0fda" providerId="LiveId" clId="{34EA74C8-C6F7-4C5E-8841-6278EF2B513C}" dt="2024-03-15T10:46:38.962" v="31"/>
        <pc:sldMkLst>
          <pc:docMk/>
          <pc:sldMk cId="888437079" sldId="259"/>
        </pc:sldMkLst>
        <pc:spChg chg="mod">
          <ac:chgData name="Yuanhong Teng" userId="d79d2ecb2c6c0fda" providerId="LiveId" clId="{34EA74C8-C6F7-4C5E-8841-6278EF2B513C}" dt="2024-03-15T10:46:38.962" v="31"/>
          <ac:spMkLst>
            <pc:docMk/>
            <pc:sldMk cId="888437079" sldId="259"/>
            <ac:spMk id="2" creationId="{ABAE5750-A901-F56E-8196-F4725D46AA19}"/>
          </ac:spMkLst>
        </pc:spChg>
        <pc:spChg chg="del">
          <ac:chgData name="Yuanhong Teng" userId="d79d2ecb2c6c0fda" providerId="LiveId" clId="{34EA74C8-C6F7-4C5E-8841-6278EF2B513C}" dt="2024-03-15T07:21:40.268" v="26" actId="22"/>
          <ac:spMkLst>
            <pc:docMk/>
            <pc:sldMk cId="888437079" sldId="259"/>
            <ac:spMk id="3" creationId="{A9DAAB8C-42C5-822A-0D00-1F13A7A57727}"/>
          </ac:spMkLst>
        </pc:spChg>
        <pc:picChg chg="add mod ord">
          <ac:chgData name="Yuanhong Teng" userId="d79d2ecb2c6c0fda" providerId="LiveId" clId="{34EA74C8-C6F7-4C5E-8841-6278EF2B513C}" dt="2024-03-15T07:21:45.413" v="28" actId="1076"/>
          <ac:picMkLst>
            <pc:docMk/>
            <pc:sldMk cId="888437079" sldId="259"/>
            <ac:picMk id="5" creationId="{D62C0318-C059-BF7B-BA17-9E451F8D1B92}"/>
          </ac:picMkLst>
        </pc:picChg>
      </pc:sldChg>
      <pc:sldChg chg="addSp delSp modSp new mod">
        <pc:chgData name="Yuanhong Teng" userId="d79d2ecb2c6c0fda" providerId="LiveId" clId="{34EA74C8-C6F7-4C5E-8841-6278EF2B513C}" dt="2024-03-15T10:46:32.903" v="30" actId="22"/>
        <pc:sldMkLst>
          <pc:docMk/>
          <pc:sldMk cId="951501188" sldId="260"/>
        </pc:sldMkLst>
        <pc:spChg chg="del">
          <ac:chgData name="Yuanhong Teng" userId="d79d2ecb2c6c0fda" providerId="LiveId" clId="{34EA74C8-C6F7-4C5E-8841-6278EF2B513C}" dt="2024-03-15T10:46:32.903" v="30" actId="22"/>
          <ac:spMkLst>
            <pc:docMk/>
            <pc:sldMk cId="951501188" sldId="260"/>
            <ac:spMk id="3" creationId="{23B23747-B084-BC5C-84FE-4417FB7210BD}"/>
          </ac:spMkLst>
        </pc:spChg>
        <pc:picChg chg="add mod ord">
          <ac:chgData name="Yuanhong Teng" userId="d79d2ecb2c6c0fda" providerId="LiveId" clId="{34EA74C8-C6F7-4C5E-8841-6278EF2B513C}" dt="2024-03-15T10:46:32.903" v="30" actId="22"/>
          <ac:picMkLst>
            <pc:docMk/>
            <pc:sldMk cId="951501188" sldId="260"/>
            <ac:picMk id="5" creationId="{D0AA5A88-1685-E5B2-26DF-981D0B76B997}"/>
          </ac:picMkLst>
        </pc:picChg>
      </pc:sldChg>
      <pc:sldChg chg="addSp delSp modSp new mod">
        <pc:chgData name="Yuanhong Teng" userId="d79d2ecb2c6c0fda" providerId="LiveId" clId="{34EA74C8-C6F7-4C5E-8841-6278EF2B513C}" dt="2024-03-16T01:44:03.684" v="33" actId="22"/>
        <pc:sldMkLst>
          <pc:docMk/>
          <pc:sldMk cId="3149121798" sldId="261"/>
        </pc:sldMkLst>
        <pc:spChg chg="del">
          <ac:chgData name="Yuanhong Teng" userId="d79d2ecb2c6c0fda" providerId="LiveId" clId="{34EA74C8-C6F7-4C5E-8841-6278EF2B513C}" dt="2024-03-16T01:44:03.684" v="33" actId="22"/>
          <ac:spMkLst>
            <pc:docMk/>
            <pc:sldMk cId="3149121798" sldId="261"/>
            <ac:spMk id="3" creationId="{2DCAC6BA-4DD6-A228-EFB3-96BE714D3AE6}"/>
          </ac:spMkLst>
        </pc:spChg>
        <pc:picChg chg="add mod ord">
          <ac:chgData name="Yuanhong Teng" userId="d79d2ecb2c6c0fda" providerId="LiveId" clId="{34EA74C8-C6F7-4C5E-8841-6278EF2B513C}" dt="2024-03-16T01:44:03.684" v="33" actId="22"/>
          <ac:picMkLst>
            <pc:docMk/>
            <pc:sldMk cId="3149121798" sldId="261"/>
            <ac:picMk id="5" creationId="{66CAB41E-FA61-B8B4-3B58-3F77E6B315EF}"/>
          </ac:picMkLst>
        </pc:picChg>
      </pc:sldChg>
      <pc:sldChg chg="addSp delSp modSp new mod">
        <pc:chgData name="Yuanhong Teng" userId="d79d2ecb2c6c0fda" providerId="LiveId" clId="{34EA74C8-C6F7-4C5E-8841-6278EF2B513C}" dt="2024-03-16T01:58:13.483" v="58" actId="9405"/>
        <pc:sldMkLst>
          <pc:docMk/>
          <pc:sldMk cId="2376760235" sldId="262"/>
        </pc:sldMkLst>
        <pc:spChg chg="del">
          <ac:chgData name="Yuanhong Teng" userId="d79d2ecb2c6c0fda" providerId="LiveId" clId="{34EA74C8-C6F7-4C5E-8841-6278EF2B513C}" dt="2024-03-16T01:44:47.639" v="35" actId="22"/>
          <ac:spMkLst>
            <pc:docMk/>
            <pc:sldMk cId="2376760235" sldId="262"/>
            <ac:spMk id="3" creationId="{B484A7A8-416A-33B7-9196-B3FF34FEA5C9}"/>
          </ac:spMkLst>
        </pc:spChg>
        <pc:picChg chg="add mod ord">
          <ac:chgData name="Yuanhong Teng" userId="d79d2ecb2c6c0fda" providerId="LiveId" clId="{34EA74C8-C6F7-4C5E-8841-6278EF2B513C}" dt="2024-03-16T01:44:47.639" v="35" actId="22"/>
          <ac:picMkLst>
            <pc:docMk/>
            <pc:sldMk cId="2376760235" sldId="262"/>
            <ac:picMk id="5" creationId="{62CF5475-32AE-1FCC-99F3-C965D856A8AA}"/>
          </ac:picMkLst>
        </pc:picChg>
        <pc:inkChg chg="add">
          <ac:chgData name="Yuanhong Teng" userId="d79d2ecb2c6c0fda" providerId="LiveId" clId="{34EA74C8-C6F7-4C5E-8841-6278EF2B513C}" dt="2024-03-16T01:57:45.833" v="52" actId="9405"/>
          <ac:inkMkLst>
            <pc:docMk/>
            <pc:sldMk cId="2376760235" sldId="262"/>
            <ac:inkMk id="6" creationId="{9B880C9D-5C39-9B79-3532-D87D2E041FFD}"/>
          </ac:inkMkLst>
        </pc:inkChg>
        <pc:inkChg chg="add">
          <ac:chgData name="Yuanhong Teng" userId="d79d2ecb2c6c0fda" providerId="LiveId" clId="{34EA74C8-C6F7-4C5E-8841-6278EF2B513C}" dt="2024-03-16T01:57:49.118" v="53" actId="9405"/>
          <ac:inkMkLst>
            <pc:docMk/>
            <pc:sldMk cId="2376760235" sldId="262"/>
            <ac:inkMk id="7" creationId="{0464C22F-38ED-FA95-44BF-2C3510FFD291}"/>
          </ac:inkMkLst>
        </pc:inkChg>
        <pc:inkChg chg="add">
          <ac:chgData name="Yuanhong Teng" userId="d79d2ecb2c6c0fda" providerId="LiveId" clId="{34EA74C8-C6F7-4C5E-8841-6278EF2B513C}" dt="2024-03-16T01:57:55.354" v="54" actId="9405"/>
          <ac:inkMkLst>
            <pc:docMk/>
            <pc:sldMk cId="2376760235" sldId="262"/>
            <ac:inkMk id="8" creationId="{835B9077-3B78-E897-38D7-F697E87FA2E7}"/>
          </ac:inkMkLst>
        </pc:inkChg>
        <pc:inkChg chg="add">
          <ac:chgData name="Yuanhong Teng" userId="d79d2ecb2c6c0fda" providerId="LiveId" clId="{34EA74C8-C6F7-4C5E-8841-6278EF2B513C}" dt="2024-03-16T01:57:59.025" v="55" actId="9405"/>
          <ac:inkMkLst>
            <pc:docMk/>
            <pc:sldMk cId="2376760235" sldId="262"/>
            <ac:inkMk id="9" creationId="{4FA454E0-31B7-6FE4-CADF-09EEF3994B93}"/>
          </ac:inkMkLst>
        </pc:inkChg>
        <pc:inkChg chg="add">
          <ac:chgData name="Yuanhong Teng" userId="d79d2ecb2c6c0fda" providerId="LiveId" clId="{34EA74C8-C6F7-4C5E-8841-6278EF2B513C}" dt="2024-03-16T01:58:07.143" v="56" actId="9405"/>
          <ac:inkMkLst>
            <pc:docMk/>
            <pc:sldMk cId="2376760235" sldId="262"/>
            <ac:inkMk id="10" creationId="{2CD58280-66A5-AAA9-A59E-536EBDD699A9}"/>
          </ac:inkMkLst>
        </pc:inkChg>
        <pc:inkChg chg="add">
          <ac:chgData name="Yuanhong Teng" userId="d79d2ecb2c6c0fda" providerId="LiveId" clId="{34EA74C8-C6F7-4C5E-8841-6278EF2B513C}" dt="2024-03-16T01:58:11.296" v="57" actId="9405"/>
          <ac:inkMkLst>
            <pc:docMk/>
            <pc:sldMk cId="2376760235" sldId="262"/>
            <ac:inkMk id="11" creationId="{06A9230D-000C-9A8C-30C3-AB6322868F33}"/>
          </ac:inkMkLst>
        </pc:inkChg>
        <pc:inkChg chg="add">
          <ac:chgData name="Yuanhong Teng" userId="d79d2ecb2c6c0fda" providerId="LiveId" clId="{34EA74C8-C6F7-4C5E-8841-6278EF2B513C}" dt="2024-03-16T01:58:13.483" v="58" actId="9405"/>
          <ac:inkMkLst>
            <pc:docMk/>
            <pc:sldMk cId="2376760235" sldId="262"/>
            <ac:inkMk id="12" creationId="{AB6676C8-C755-3635-C8B5-65F3D3064297}"/>
          </ac:inkMkLst>
        </pc:inkChg>
      </pc:sldChg>
      <pc:sldChg chg="addSp delSp modSp new mod">
        <pc:chgData name="Yuanhong Teng" userId="d79d2ecb2c6c0fda" providerId="LiveId" clId="{34EA74C8-C6F7-4C5E-8841-6278EF2B513C}" dt="2024-03-16T01:57:39.602" v="51" actId="9405"/>
        <pc:sldMkLst>
          <pc:docMk/>
          <pc:sldMk cId="1295971306" sldId="263"/>
        </pc:sldMkLst>
        <pc:spChg chg="del">
          <ac:chgData name="Yuanhong Teng" userId="d79d2ecb2c6c0fda" providerId="LiveId" clId="{34EA74C8-C6F7-4C5E-8841-6278EF2B513C}" dt="2024-03-16T01:55:16.783" v="37" actId="22"/>
          <ac:spMkLst>
            <pc:docMk/>
            <pc:sldMk cId="1295971306" sldId="263"/>
            <ac:spMk id="3" creationId="{D6F6781A-B5D2-B44C-7636-32F8BB768159}"/>
          </ac:spMkLst>
        </pc:spChg>
        <pc:picChg chg="add mod ord">
          <ac:chgData name="Yuanhong Teng" userId="d79d2ecb2c6c0fda" providerId="LiveId" clId="{34EA74C8-C6F7-4C5E-8841-6278EF2B513C}" dt="2024-03-16T01:55:16.783" v="37" actId="22"/>
          <ac:picMkLst>
            <pc:docMk/>
            <pc:sldMk cId="1295971306" sldId="263"/>
            <ac:picMk id="5" creationId="{1DF5AEDD-3BA1-8DE4-A773-1FF4571CA0B6}"/>
          </ac:picMkLst>
        </pc:picChg>
        <pc:inkChg chg="add">
          <ac:chgData name="Yuanhong Teng" userId="d79d2ecb2c6c0fda" providerId="LiveId" clId="{34EA74C8-C6F7-4C5E-8841-6278EF2B513C}" dt="2024-03-16T01:57:27.593" v="48" actId="9405"/>
          <ac:inkMkLst>
            <pc:docMk/>
            <pc:sldMk cId="1295971306" sldId="263"/>
            <ac:inkMk id="6" creationId="{7E9993AE-E30B-E60C-AD2C-9160985AF198}"/>
          </ac:inkMkLst>
        </pc:inkChg>
        <pc:inkChg chg="add">
          <ac:chgData name="Yuanhong Teng" userId="d79d2ecb2c6c0fda" providerId="LiveId" clId="{34EA74C8-C6F7-4C5E-8841-6278EF2B513C}" dt="2024-03-16T01:57:30.312" v="49" actId="9405"/>
          <ac:inkMkLst>
            <pc:docMk/>
            <pc:sldMk cId="1295971306" sldId="263"/>
            <ac:inkMk id="7" creationId="{C826B8D3-5EB3-3EC3-5501-876B91232D03}"/>
          </ac:inkMkLst>
        </pc:inkChg>
        <pc:inkChg chg="add">
          <ac:chgData name="Yuanhong Teng" userId="d79d2ecb2c6c0fda" providerId="LiveId" clId="{34EA74C8-C6F7-4C5E-8841-6278EF2B513C}" dt="2024-03-16T01:57:35.669" v="50" actId="9405"/>
          <ac:inkMkLst>
            <pc:docMk/>
            <pc:sldMk cId="1295971306" sldId="263"/>
            <ac:inkMk id="8" creationId="{C799CD22-92D3-09FD-37D5-10E0EAD79EC5}"/>
          </ac:inkMkLst>
        </pc:inkChg>
        <pc:inkChg chg="add">
          <ac:chgData name="Yuanhong Teng" userId="d79d2ecb2c6c0fda" providerId="LiveId" clId="{34EA74C8-C6F7-4C5E-8841-6278EF2B513C}" dt="2024-03-16T01:57:39.602" v="51" actId="9405"/>
          <ac:inkMkLst>
            <pc:docMk/>
            <pc:sldMk cId="1295971306" sldId="263"/>
            <ac:inkMk id="9" creationId="{C49EC7AC-01CE-08AB-97ED-CD223E9DEF22}"/>
          </ac:inkMkLst>
        </pc:inkChg>
      </pc:sldChg>
      <pc:sldChg chg="addSp delSp modSp new mod">
        <pc:chgData name="Yuanhong Teng" userId="d79d2ecb2c6c0fda" providerId="LiveId" clId="{34EA74C8-C6F7-4C5E-8841-6278EF2B513C}" dt="2024-03-16T01:57:12.579" v="47" actId="9405"/>
        <pc:sldMkLst>
          <pc:docMk/>
          <pc:sldMk cId="2722516012" sldId="264"/>
        </pc:sldMkLst>
        <pc:spChg chg="del">
          <ac:chgData name="Yuanhong Teng" userId="d79d2ecb2c6c0fda" providerId="LiveId" clId="{34EA74C8-C6F7-4C5E-8841-6278EF2B513C}" dt="2024-03-16T01:56:49.074" v="39" actId="22"/>
          <ac:spMkLst>
            <pc:docMk/>
            <pc:sldMk cId="2722516012" sldId="264"/>
            <ac:spMk id="3" creationId="{227742F5-BF69-13C1-DB2C-71F3DE1F4B08}"/>
          </ac:spMkLst>
        </pc:spChg>
        <pc:picChg chg="add mod ord">
          <ac:chgData name="Yuanhong Teng" userId="d79d2ecb2c6c0fda" providerId="LiveId" clId="{34EA74C8-C6F7-4C5E-8841-6278EF2B513C}" dt="2024-03-16T01:56:55.427" v="42" actId="1076"/>
          <ac:picMkLst>
            <pc:docMk/>
            <pc:sldMk cId="2722516012" sldId="264"/>
            <ac:picMk id="5" creationId="{D9FBF727-F899-588A-2393-7A855E546E08}"/>
          </ac:picMkLst>
        </pc:picChg>
        <pc:inkChg chg="add del">
          <ac:chgData name="Yuanhong Teng" userId="d79d2ecb2c6c0fda" providerId="LiveId" clId="{34EA74C8-C6F7-4C5E-8841-6278EF2B513C}" dt="2024-03-16T01:57:04.056" v="44" actId="9405"/>
          <ac:inkMkLst>
            <pc:docMk/>
            <pc:sldMk cId="2722516012" sldId="264"/>
            <ac:inkMk id="6" creationId="{1CAF6E14-4A73-9A31-CCAB-76D0042ADF44}"/>
          </ac:inkMkLst>
        </pc:inkChg>
        <pc:inkChg chg="add">
          <ac:chgData name="Yuanhong Teng" userId="d79d2ecb2c6c0fda" providerId="LiveId" clId="{34EA74C8-C6F7-4C5E-8841-6278EF2B513C}" dt="2024-03-16T01:57:07.973" v="45" actId="9405"/>
          <ac:inkMkLst>
            <pc:docMk/>
            <pc:sldMk cId="2722516012" sldId="264"/>
            <ac:inkMk id="7" creationId="{96E16E87-4AC8-90C1-1168-64679BC962A3}"/>
          </ac:inkMkLst>
        </pc:inkChg>
        <pc:inkChg chg="add">
          <ac:chgData name="Yuanhong Teng" userId="d79d2ecb2c6c0fda" providerId="LiveId" clId="{34EA74C8-C6F7-4C5E-8841-6278EF2B513C}" dt="2024-03-16T01:57:10.874" v="46" actId="9405"/>
          <ac:inkMkLst>
            <pc:docMk/>
            <pc:sldMk cId="2722516012" sldId="264"/>
            <ac:inkMk id="8" creationId="{04EEF352-7FBA-F49A-AD79-04EC27552CD8}"/>
          </ac:inkMkLst>
        </pc:inkChg>
        <pc:inkChg chg="add">
          <ac:chgData name="Yuanhong Teng" userId="d79d2ecb2c6c0fda" providerId="LiveId" clId="{34EA74C8-C6F7-4C5E-8841-6278EF2B513C}" dt="2024-03-16T01:57:12.579" v="47" actId="9405"/>
          <ac:inkMkLst>
            <pc:docMk/>
            <pc:sldMk cId="2722516012" sldId="264"/>
            <ac:inkMk id="9" creationId="{EB66511E-36B4-BEAA-3865-22159F25E6BC}"/>
          </ac:inkMkLst>
        </pc:inkChg>
      </pc:sldChg>
      <pc:sldChg chg="addSp delSp modSp new mod">
        <pc:chgData name="Yuanhong Teng" userId="d79d2ecb2c6c0fda" providerId="LiveId" clId="{34EA74C8-C6F7-4C5E-8841-6278EF2B513C}" dt="2024-03-16T02:00:58.969" v="68" actId="9405"/>
        <pc:sldMkLst>
          <pc:docMk/>
          <pc:sldMk cId="3371488835" sldId="265"/>
        </pc:sldMkLst>
        <pc:spChg chg="del">
          <ac:chgData name="Yuanhong Teng" userId="d79d2ecb2c6c0fda" providerId="LiveId" clId="{34EA74C8-C6F7-4C5E-8841-6278EF2B513C}" dt="2024-03-16T02:00:14.934" v="60" actId="22"/>
          <ac:spMkLst>
            <pc:docMk/>
            <pc:sldMk cId="3371488835" sldId="265"/>
            <ac:spMk id="3" creationId="{4D43552B-8E86-5470-CC4C-894D159E81FD}"/>
          </ac:spMkLst>
        </pc:spChg>
        <pc:picChg chg="add mod ord">
          <ac:chgData name="Yuanhong Teng" userId="d79d2ecb2c6c0fda" providerId="LiveId" clId="{34EA74C8-C6F7-4C5E-8841-6278EF2B513C}" dt="2024-03-16T02:00:22.527" v="62" actId="1076"/>
          <ac:picMkLst>
            <pc:docMk/>
            <pc:sldMk cId="3371488835" sldId="265"/>
            <ac:picMk id="5" creationId="{C52C11C9-FFA5-D535-D5B3-D9011AB96FA7}"/>
          </ac:picMkLst>
        </pc:picChg>
        <pc:inkChg chg="add del">
          <ac:chgData name="Yuanhong Teng" userId="d79d2ecb2c6c0fda" providerId="LiveId" clId="{34EA74C8-C6F7-4C5E-8841-6278EF2B513C}" dt="2024-03-16T02:00:35.856" v="64" actId="9405"/>
          <ac:inkMkLst>
            <pc:docMk/>
            <pc:sldMk cId="3371488835" sldId="265"/>
            <ac:inkMk id="6" creationId="{2B386C61-DFED-F5A6-3A0D-0437FB99FDE6}"/>
          </ac:inkMkLst>
        </pc:inkChg>
        <pc:inkChg chg="add">
          <ac:chgData name="Yuanhong Teng" userId="d79d2ecb2c6c0fda" providerId="LiveId" clId="{34EA74C8-C6F7-4C5E-8841-6278EF2B513C}" dt="2024-03-16T02:00:50.984" v="65" actId="9405"/>
          <ac:inkMkLst>
            <pc:docMk/>
            <pc:sldMk cId="3371488835" sldId="265"/>
            <ac:inkMk id="7" creationId="{E1F8B08B-2EAF-87C4-340C-94EED81767F3}"/>
          </ac:inkMkLst>
        </pc:inkChg>
        <pc:inkChg chg="add">
          <ac:chgData name="Yuanhong Teng" userId="d79d2ecb2c6c0fda" providerId="LiveId" clId="{34EA74C8-C6F7-4C5E-8841-6278EF2B513C}" dt="2024-03-16T02:00:53.277" v="66" actId="9405"/>
          <ac:inkMkLst>
            <pc:docMk/>
            <pc:sldMk cId="3371488835" sldId="265"/>
            <ac:inkMk id="8" creationId="{00E8FAD3-7B31-2304-ACCA-82311EF1C2D4}"/>
          </ac:inkMkLst>
        </pc:inkChg>
        <pc:inkChg chg="add">
          <ac:chgData name="Yuanhong Teng" userId="d79d2ecb2c6c0fda" providerId="LiveId" clId="{34EA74C8-C6F7-4C5E-8841-6278EF2B513C}" dt="2024-03-16T02:00:56.985" v="67" actId="9405"/>
          <ac:inkMkLst>
            <pc:docMk/>
            <pc:sldMk cId="3371488835" sldId="265"/>
            <ac:inkMk id="9" creationId="{0758E55A-6BC7-1A35-A9F5-C9FA395E0BFB}"/>
          </ac:inkMkLst>
        </pc:inkChg>
        <pc:inkChg chg="add">
          <ac:chgData name="Yuanhong Teng" userId="d79d2ecb2c6c0fda" providerId="LiveId" clId="{34EA74C8-C6F7-4C5E-8841-6278EF2B513C}" dt="2024-03-16T02:00:58.969" v="68" actId="9405"/>
          <ac:inkMkLst>
            <pc:docMk/>
            <pc:sldMk cId="3371488835" sldId="265"/>
            <ac:inkMk id="10" creationId="{5FDBEB3A-9957-73AD-F781-85522BE56E5C}"/>
          </ac:inkMkLst>
        </pc:ink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6T01:57:45.83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3 24575,'301'-1'-101,"98"0"-216,-132 4-6049,72 23 6109,-2 27 221,-312-47 36,-17-4 0,1 0 0,0-1 0,0 1 0,13-1 0,524 2 5272,-348-4-4237,30-6-584,-50 2-132,50-9-319,-220 14 0,88-10 0,-80 8-1365,-1 0-5461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6T01:57:35.66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0 24575,'594'5'0,"-242"3"-1470,506 7-1344,-426-13 6888,213-3-3820,-42-1-298,-551 2 36,674 11-114,-705-10 91,503 33-590,-241-23 1149,-111-6-274,-7 1-254,193 13 0,-297-12 0,284 25 0,0-17 0,-206-14 0,805 10 0,-827-4 0,-12 0 0,-83-6 0,42 9 0,-1 0 0,311 10 0,1041-21 35,-742 2-845,-491 0 636,210-3 193,-189-12 434,11-1 24,95-13-477,-232 19 0,87 1 0,-92 7 0,100-16 0,-46 1 66,129 0 0,67-8-1563,-279 18-5329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6T01:57:39.60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29 24575,'392'-14'0,"-136"3"0,496 7 0,-437 5 0,1011-1 0,-961 7 0,16 1 0,-209-2 0,7 1 0,9 7 0,10 1 0,-5-9 0,-37 0 0,201 5 0,295 6 0,-369-3 0,18 1 0,-201-16 0,652 1 0,-553 7 0,57 0 0,-195-8 0,-1 4 0,63 11 0,-56-7 0,0-2 0,99-5 0,-68-2 0,365 11 0,94-2 0,-347-8 0,930 1-1365,-1129 0-5461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6T01:57:07.96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44 24575,'234'-1'0,"250"2"0,313 40-841,-640-31 768,100 16 835,705 72-2879,-359-53 1167,-487-40 950,113 9 0,222 19-1761,714 38 1426,-1104-69 1219,350 10 2069,541 4-3478,400-17 2528,-1024-14-2034,-221 8-240,361-16-1312,51-3 1713,-8-20-1415,20-9 2860,-359 47-244,100-11-1197,-109 9-134,-69 6 0,431-45 0,-329 21 0,8-1 0,402-22-789,-377 34 826,-125 9-73,223-12 824,497 19-1693,-359 3 892,-154 12 995,-51 0-1046,-187-10 64,100 10 0,601 61 0,-709-67-237,463 44-6310,-276-28 11098,-98-7-2318,-105-13-2233,371 19 0,-396-23-80,38 6-1,-32-2-1123,23 2-5622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6T01:57:10.87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24575,'126'0'0,"247"5"0,675 20-1614,-793-7 2956,-168-9-1115,94 8-662,771 36-3257,-582-28 4983,-351-23-741,66 4-149,107 4-401,322 23-752,255 13-275,-699-42 1004,416 16-233,-337-18-656,406 12 727,245 3 1770,-7-18-1911,-290 0 1474,-57 2-208,470-2 798,-470-6-2067,274 0-353,-700 7 687,463-10 1001,-248-2-1006,43-2 0,102 6 0,-78 6 0,-161-7 0,148-4 0,-95 11 0,1305-33-5886,-1208 20 5702,-78 2 117,605-34 1949,-403 22-825,-241 13 688,156-6-1295,481 19 553,-146 23-1003,91 33-2409,-731-55 2381,145 14-475,213 11 792,127-3 1310,-292-11-1340,605 47-370,-655-40-99,361 30-962,-380-50 2229,-39-1-69,363 13-1730,-55 0-994,-342-11-3736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6T01:57:12.57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87 24575,'1176'0'0,"-1168"-1"0,1 0 0,-1 0 0,0-1 0,0 0 0,0-1 0,0 1 0,-1-2 0,14-6 0,-10 4 0,1 1 0,-1 0 0,14-3 0,110-21-1365,-101 22-5461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6T02:00:50.98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 24575,'537'15'-1475,"-3"20"84,-420-27 1629,-44-3-267,425 24 10,-2-10 24,414 8-282,538-27-558,-846 13 963,-107 0-103,179-11-17,-571-2 4,107-1 69,197-5-61,681-23-3574,702-8-3113,308 40 13757,-1568-2-6514,554-2-777,-680-6 138,224 0 4476,252 18-4198,-496-5-3242,-39-1 2222,-75-1 568,-71-2-713,261 5 469,197 1 514,-153-8-1600,245-1 5640,200 1 588,-454 0-6026,-445 0-5461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6T02:00:53.27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24575,'55'0'109,"1107"13"-3735,-50 15 3626,996-27-2194,-1065-2 1430,917 1 107,-1765 0 657,205 0-423,1759 0-2969,-448 0 3308,-1254 20 6065,-97-1-1593,-267-17-4186,214 10 258,302 11-460,-482-21 0,143 3 0,21 3 0,1997 25-2337,-1252-33 4674,-985 0-2337,1-2 0,0-2 0,70-14 0,-51 5-1541,0 3 0,90 0 0,20-3-620,66-15 3292,-204 23 4837,-3 0-7648,-23 4-5146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6T02:00:56.98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 24575,'763'0'-519,"759"1"-957,-585 25-780,-126 33 2256,-51-3 0,-494-43 0,289 6 0,2039 39-8372,-2213-54 7693,-113-2 360,-232-1 315,572 13 1106,-302 2 1553,402 5-3087,-263-19 8190,524-2-7831,406-4-526,-548-40-336,-702 34 1739,143-4-603,1344-29-3882,-763 44 5208,-275 1 3771,937 8-6082,-1323-6 784,29 3 0,-212-7-1,1305 46-3695,-847-43 8386,-250-4-4899,-19 1-1156,-149 0-5461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6T02:00:58.96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0 113 24575,'80'-5'0,"-73"5"0,98-10 0,63-2 0,78 1 0,111 1-1638,181-4-5164,82-1 3811,-26 2 1306,-75 3 1268,-89 3 185,-93 3 16,-82 2-420,583 26 2769,-657-12-2133,-29-2 700,863 43 4455,-689-49-3145,-34-1-2158,1542 18 1357,-1360-20-1719,1017-10 3956,-1233 0-3442,100-1-5,337 9-1220,-522-5 1787,11 0 46,567 5-907,-393 15-6092,-119 5 6299,-180-11-741,26 10 4775,36 5 369,-26-12-4315,103 14 0,670 165-2129,-775-165 1119,-34-7-4042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6T01:57:49.11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44 24575,'0'-1'0,"0"0"0,1 0 0,-1 0 0,0 0 0,1 0 0,-1 1 0,0-1 0,1 0 0,-1 0 0,1 0 0,-1 0 0,1 1 0,-1-1 0,1 0 0,0 1 0,-1-1 0,1 0 0,0 1 0,0-1 0,-1 1 0,1-1 0,0 1 0,0-1 0,0 1 0,0 0 0,0-1 0,0 1 0,1 0 0,31-6 0,-29 6 0,137-5 0,-63 3 0,1219-9 0,-867 12 0,192 16 0,-167 7 0,-415-22 0,77 14 0,0-1 0,-57-8 0,308 33 0,4-21 0,96-7 0,1040-10 0,-766-3 0,-221 1 0,-345-11 0,-98 4 0,59-3 0,308-27 0,-353 24 0,34-5 0,9 8 0,513-32-1375,-257 36 2473,-232 7-821,1842-1-993,-1659 14 716,-108-2 0,-124-9 165,134 5 386,338-1-551,-349-9 0,-232 2 0,647 11 0,-43 5 0,-44-16-1365,-548 0-5461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6T01:57:55.35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 24575,'1449'0'0,"-843"0"-2184,456 0 4368,-16 0-2184,-775 22 0,-85 3 0,140 16 0,-158-29 0,-83-7 0,81-2 0,-15 0 0,-52 9 0,-4 0 0,184 0 0,-129-6 0,-18 7 0,27 0 0,-23-6 0,-12 0 0,148 9 0,-161-7 0,397 7 0,1079-17 0,-863 2 0,312-1 0,-972 0 0,83 0 0,2314 0 0,-2267 0 0,-1 0 0,1029 0-2859,-764 0 4997,-299-12-1429,-47 3-697,408-34-12,-397 35 0,6-1 0,-54-3 0,-32 4 0,68-2 0,47-4 0,18 0 0,4 15-1365,-153-1-5461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6T01:57:59.02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57 24575,'766'0'0,"-549"14"0,-6 0 0,-26-2 0,-54-2 0,466-4 0,-388-7 0,-108 6 0,7 1 0,88 0 0,1107 5-3609,-1197-6 6158,547 19-1751,13-24-553,-282-1-228,30 1-17,-164-1 0,334 2 0,-346 5 0,133 1 0,10-6 0,240-2 0,-138-25 0,-308 23 0,4-1 0,231-16 0,-1 18 0,-390 2 0,403-30 0,-321 19 0,576-47-1300,-630 54 1452,106-3 887,323-4-930,129 6-109,-340 7 0,1259-2-1365,-1439 0-5461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6T01:58:07.14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24575,'160'0'0,"-33"1"0,600 26-1521,160 2-501,-176-31 4200,-661 2-9004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6T01:58:11.29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24575,'1342'0'-685,"-1228"0"685,1527 0 678,-748 11-1338,-787-9 666,207 11 99,283 3 421,-563-16-496,42 0-30,128 0 0,1918 0 0,-1790 7 0,10 0 0,1597-8-1247,-1393 1-633,1 0 4975,-471 5-3063,419 19-32,-179-13 0,75-7 0,-233-6 0,-60 1 0,193 7 0,-202 0 0,92-1 0,697 7-2502,-356 16 2439,1 0 75,590-30 2541,-1066 2-3008,1-3 0,66-12 0,-96 11-6371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6T01:58:13.48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30 24575,'1413'0'0,"2457"0"0,-3806-2 0,101-17 0,-111 13 0,100 4 0,-96 3 0,480 0-1365,-499-1-5461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6T01:57:27.59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71 24575,'2'-2'0,"1"1"0,-1-1 0,1 1 0,0 0 0,-1 0 0,1 1 0,0-1 0,0 1 0,0-1 0,0 1 0,3 0 0,2-1 0,121-19 0,20-3 0,436 7 0,-427 17 0,-125 0 0,0 1 0,62 14 0,-81-13 0,119 21 0,561 86-1523,-495-92 2138,-73-7 39,151 1-391,-94-7-272,40 9 9,132 6 0,742-8-600,-1067-12 600,602 17 0,-47-5 392,-200-10-184,291 9-208,-124 3-686,-117-2 580,-144-10 35,-239-4 71,460-37-194,-341 24 259,-36 1-1253,-125 13-4823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6T01:57:30.31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16 24575,'344'-7'0,"-44"0"0,-157 6 0,301 2 0,127 46-289,-217-12 16,-291-29 283,88 3 449,593-10-1408,-548 14 949,-71-2 0,792 8 197,-616 4-197,-139-6 0,434 0 849,-275-15-853,-233 1 4,219 2 0,-129-4 0,623-1-2950,-533 0 2360,-49 0 332,49 0-1034,10 0 4508,1392 0-1342,-1352-13-1874,-182-7 0,-33 4 0,374-30-188,89-12-1621,-517 51-4385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E9335E-BE56-5F96-7907-0786FC1724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62568F6-DF28-120C-7975-B983421031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3E7874-621B-CD85-A199-24AEBBA93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7CB66-FDEB-4FF2-B89A-755A618CD163}" type="datetimeFigureOut">
              <a:rPr lang="zh-CN" altLang="en-US" smtClean="0"/>
              <a:t>2024/3/15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09AA87-BE8D-AA83-B5AD-5245C3B3D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CA108E-CE78-FB1D-EAA1-F4597C639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6668C-94A3-4470-855E-6661DE7B76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4119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C15CB0-FC43-530B-B909-F8B236204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53A38EC-1EF5-87DF-E1A1-7A5E86D389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B0926A-D90E-2D1A-DFD5-3AF543326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7CB66-FDEB-4FF2-B89A-755A618CD163}" type="datetimeFigureOut">
              <a:rPr lang="zh-CN" altLang="en-US" smtClean="0"/>
              <a:t>2024/3/15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8250E2-7316-36A7-A8F1-196181E85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81BDDD-C318-EEE5-93F0-7DDC535CA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6668C-94A3-4470-855E-6661DE7B76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9764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1202D01-3236-3A8E-88A9-4548E572EC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B83D9B8-178F-F583-B8E9-EE63FF48F8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D6B154-F259-6A35-21B1-1A0D08694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7CB66-FDEB-4FF2-B89A-755A618CD163}" type="datetimeFigureOut">
              <a:rPr lang="zh-CN" altLang="en-US" smtClean="0"/>
              <a:t>2024/3/15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DD68DF-93FF-00F4-2FFA-E803B0754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BFBC2C-FD88-4AB0-2A86-57A64DE26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6668C-94A3-4470-855E-6661DE7B76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679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D9E6EC-1ADA-C7F5-C61D-5ADA443AD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EC81B5-A8FA-65C6-8C9A-BEE947025C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73C163-24AE-139D-C5B9-A143A5BF6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7CB66-FDEB-4FF2-B89A-755A618CD163}" type="datetimeFigureOut">
              <a:rPr lang="zh-CN" altLang="en-US" smtClean="0"/>
              <a:t>2024/3/15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EA8B34-4F9C-3131-F768-B173CD015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A7BBB5-7E69-DC1A-3637-45AD51317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6668C-94A3-4470-855E-6661DE7B76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9021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3AEFF4-5322-B42D-6875-4F7394DF3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F70784F-4237-4957-CE80-6495F74BC0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1079B1-363E-57E9-1032-90D6171DB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7CB66-FDEB-4FF2-B89A-755A618CD163}" type="datetimeFigureOut">
              <a:rPr lang="zh-CN" altLang="en-US" smtClean="0"/>
              <a:t>2024/3/15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DCEF0A-13FF-FEA9-19CD-7888A9653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24ACA3-6A96-D94C-0C6A-68CAC40C8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6668C-94A3-4470-855E-6661DE7B76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1979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F65CFD-ABA7-8864-79CD-06CC460CE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78D11F-C963-8D50-98C6-625E713BC8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EA3AAA6-5540-F3A2-9DB2-A4608DCC32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747520E-6300-9C71-5A4D-F79E1EBBB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7CB66-FDEB-4FF2-B89A-755A618CD163}" type="datetimeFigureOut">
              <a:rPr lang="zh-CN" altLang="en-US" smtClean="0"/>
              <a:t>2024/3/15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D3B90DA-EF34-FA90-32E2-52AB3C7FF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A2B6327-C181-79FF-CABE-C367CC54E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6668C-94A3-4470-855E-6661DE7B76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4990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4F75A1-5387-85A0-9B28-C6188FDEA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675F0AC-5246-672B-066F-B9E7F843BE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3D96734-62E5-24B2-7D96-68568B294C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75908F3-80BC-0355-D367-2B7085247B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699CCD8-6A78-9DE0-CB69-39F1CD79AE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CAE88C9-D18A-0C61-853E-28AA58E86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7CB66-FDEB-4FF2-B89A-755A618CD163}" type="datetimeFigureOut">
              <a:rPr lang="zh-CN" altLang="en-US" smtClean="0"/>
              <a:t>2024/3/15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70E8205-2959-E268-E0BC-A1DF6971C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8A1AFA2-04F5-3829-F772-1F2D10461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6668C-94A3-4470-855E-6661DE7B76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9161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59E772-E278-D92D-FFC6-AC5A949AF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DF60D25-57AA-3672-41E8-72A45A652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7CB66-FDEB-4FF2-B89A-755A618CD163}" type="datetimeFigureOut">
              <a:rPr lang="zh-CN" altLang="en-US" smtClean="0"/>
              <a:t>2024/3/15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E6DA285-4A37-D17E-24CA-ECF71D0FE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FADB9BE-126C-0652-86D8-4492B06B0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6668C-94A3-4470-855E-6661DE7B76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7843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30ADA6A-3F89-0CBE-B5BC-79B098573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7CB66-FDEB-4FF2-B89A-755A618CD163}" type="datetimeFigureOut">
              <a:rPr lang="zh-CN" altLang="en-US" smtClean="0"/>
              <a:t>2024/3/15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577DE6D-A6C9-1F60-2341-80C4AD70D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B9C2CF6-47BD-1BBB-5E3E-738C68115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6668C-94A3-4470-855E-6661DE7B76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1854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954B07-E15C-09DB-3B05-4041D972E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0C3165-C1ED-AD1B-FF64-EAAA432EDA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2FC76C9-DD04-BB52-39E0-DCFFB5490C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28E3397-B4FC-1A03-9976-65A669796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7CB66-FDEB-4FF2-B89A-755A618CD163}" type="datetimeFigureOut">
              <a:rPr lang="zh-CN" altLang="en-US" smtClean="0"/>
              <a:t>2024/3/15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3AE0F9F-E2F1-50E0-5D37-C197DBFA8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D5D050C-5F53-7271-A36E-41944B48C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6668C-94A3-4470-855E-6661DE7B76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1165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C96607-3C44-4F14-7270-23257C330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5876576-BCBC-B452-4E60-4F4998CD97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57C6F0F-2AE9-5835-E433-9D17FF9555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1B25320-1F6F-96CB-4BF8-1E800206F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7CB66-FDEB-4FF2-B89A-755A618CD163}" type="datetimeFigureOut">
              <a:rPr lang="zh-CN" altLang="en-US" smtClean="0"/>
              <a:t>2024/3/15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1E85236-544A-E280-E264-A3CFA2319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8C30BC4-FC98-C5A3-D595-897E5FF4E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6668C-94A3-4470-855E-6661DE7B76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1050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94F7D2F-FF7F-BDCB-7760-52A2A64BE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24D751A-3EE6-B517-66BE-7951ADCCD7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3D8153-520A-82CC-F736-A5EE0702D3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17CB66-FDEB-4FF2-B89A-755A618CD163}" type="datetimeFigureOut">
              <a:rPr lang="zh-CN" altLang="en-US" smtClean="0"/>
              <a:t>2024/3/15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2AE6C9-478A-0D06-F43F-426496543D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4CFA0D-20CA-FA0C-45E0-EB455277F9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D6668C-94A3-4470-855E-6661DE7B76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58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customXml" Target="../ink/ink15.xml"/><Relationship Id="rId7" Type="http://schemas.openxmlformats.org/officeDocument/2006/relationships/customXml" Target="../ink/ink17.xm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customXml" Target="../ink/ink16.xml"/><Relationship Id="rId10" Type="http://schemas.openxmlformats.org/officeDocument/2006/relationships/image" Target="../media/image27.png"/><Relationship Id="rId4" Type="http://schemas.openxmlformats.org/officeDocument/2006/relationships/image" Target="../media/image24.png"/><Relationship Id="rId9" Type="http://schemas.openxmlformats.org/officeDocument/2006/relationships/customXml" Target="../ink/ink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qutip.org/docs/latest/guide/dynamics/dynamics-master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customXml" Target="../ink/ink6.xml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11.png"/><Relationship Id="rId2" Type="http://schemas.openxmlformats.org/officeDocument/2006/relationships/image" Target="../media/image6.png"/><Relationship Id="rId16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10" Type="http://schemas.openxmlformats.org/officeDocument/2006/relationships/image" Target="../media/image10.png"/><Relationship Id="rId4" Type="http://schemas.openxmlformats.org/officeDocument/2006/relationships/image" Target="../media/image7.png"/><Relationship Id="rId9" Type="http://schemas.openxmlformats.org/officeDocument/2006/relationships/customXml" Target="../ink/ink4.xml"/><Relationship Id="rId1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customXml" Target="../ink/ink8.xml"/><Relationship Id="rId7" Type="http://schemas.openxmlformats.org/officeDocument/2006/relationships/customXml" Target="../ink/ink10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customXml" Target="../ink/ink9.xml"/><Relationship Id="rId10" Type="http://schemas.openxmlformats.org/officeDocument/2006/relationships/image" Target="../media/image18.png"/><Relationship Id="rId4" Type="http://schemas.openxmlformats.org/officeDocument/2006/relationships/image" Target="../media/image15.png"/><Relationship Id="rId9" Type="http://schemas.openxmlformats.org/officeDocument/2006/relationships/customXml" Target="../ink/ink1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customXml" Target="../ink/ink12.xml"/><Relationship Id="rId7" Type="http://schemas.openxmlformats.org/officeDocument/2006/relationships/customXml" Target="../ink/ink14.xm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customXml" Target="../ink/ink13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8C89AF-121A-8FC9-F1C6-CAEF304007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0" i="0" dirty="0">
                <a:solidFill>
                  <a:srgbClr val="0D0D0D"/>
                </a:solidFill>
                <a:effectLst/>
                <a:latin typeface="Söhne"/>
              </a:rPr>
              <a:t>Lindblad</a:t>
            </a:r>
            <a:r>
              <a:rPr lang="zh-CN" altLang="en-US" b="0" i="0" dirty="0">
                <a:solidFill>
                  <a:srgbClr val="0D0D0D"/>
                </a:solidFill>
                <a:effectLst/>
                <a:latin typeface="Söhne"/>
              </a:rPr>
              <a:t>主方程（</a:t>
            </a:r>
            <a:r>
              <a:rPr lang="en-US" altLang="zh-CN" b="0" i="0" dirty="0">
                <a:solidFill>
                  <a:srgbClr val="0D0D0D"/>
                </a:solidFill>
                <a:effectLst/>
                <a:latin typeface="Söhne"/>
              </a:rPr>
              <a:t>Lindblad master equation</a:t>
            </a:r>
            <a:r>
              <a:rPr lang="zh-CN" altLang="en-US" b="0" i="0" dirty="0">
                <a:solidFill>
                  <a:srgbClr val="0D0D0D"/>
                </a:solidFill>
                <a:effectLst/>
                <a:latin typeface="Söhne"/>
              </a:rPr>
              <a:t>）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5778A5E-EC23-705C-B752-A65983A55B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58499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802E9B-0882-1F57-8F76-918178BA9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C52C11C9-FFA5-D535-D5B3-D9011AB96F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01678" y="1690688"/>
            <a:ext cx="8188644" cy="3920343"/>
          </a:xfr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7" name="墨迹 6">
                <a:extLst>
                  <a:ext uri="{FF2B5EF4-FFF2-40B4-BE49-F238E27FC236}">
                    <a16:creationId xmlns:a16="http://schemas.microsoft.com/office/drawing/2014/main" id="{E1F8B08B-2EAF-87C4-340C-94EED81767F3}"/>
                  </a:ext>
                </a:extLst>
              </p14:cNvPr>
              <p14:cNvContentPartPr/>
              <p14:nvPr/>
            </p14:nvContentPartPr>
            <p14:xfrm>
              <a:off x="1997765" y="4765578"/>
              <a:ext cx="7407360" cy="60120"/>
            </p14:xfrm>
          </p:contentPart>
        </mc:Choice>
        <mc:Fallback>
          <p:pic>
            <p:nvPicPr>
              <p:cNvPr id="7" name="墨迹 6">
                <a:extLst>
                  <a:ext uri="{FF2B5EF4-FFF2-40B4-BE49-F238E27FC236}">
                    <a16:creationId xmlns:a16="http://schemas.microsoft.com/office/drawing/2014/main" id="{E1F8B08B-2EAF-87C4-340C-94EED81767F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88765" y="4756938"/>
                <a:ext cx="7425000" cy="7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8" name="墨迹 7">
                <a:extLst>
                  <a:ext uri="{FF2B5EF4-FFF2-40B4-BE49-F238E27FC236}">
                    <a16:creationId xmlns:a16="http://schemas.microsoft.com/office/drawing/2014/main" id="{00E8FAD3-7B31-2304-ACCA-82311EF1C2D4}"/>
                  </a:ext>
                </a:extLst>
              </p14:cNvPr>
              <p14:cNvContentPartPr/>
              <p14:nvPr/>
            </p14:nvContentPartPr>
            <p14:xfrm>
              <a:off x="2007485" y="5024058"/>
              <a:ext cx="6786720" cy="59760"/>
            </p14:xfrm>
          </p:contentPart>
        </mc:Choice>
        <mc:Fallback>
          <p:pic>
            <p:nvPicPr>
              <p:cNvPr id="8" name="墨迹 7">
                <a:extLst>
                  <a:ext uri="{FF2B5EF4-FFF2-40B4-BE49-F238E27FC236}">
                    <a16:creationId xmlns:a16="http://schemas.microsoft.com/office/drawing/2014/main" id="{00E8FAD3-7B31-2304-ACCA-82311EF1C2D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998845" y="5015418"/>
                <a:ext cx="6804360" cy="7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9" name="墨迹 8">
                <a:extLst>
                  <a:ext uri="{FF2B5EF4-FFF2-40B4-BE49-F238E27FC236}">
                    <a16:creationId xmlns:a16="http://schemas.microsoft.com/office/drawing/2014/main" id="{0758E55A-6BC7-1A35-A9F5-C9FA395E0BFB}"/>
                  </a:ext>
                </a:extLst>
              </p14:cNvPr>
              <p14:cNvContentPartPr/>
              <p14:nvPr/>
            </p14:nvContentPartPr>
            <p14:xfrm>
              <a:off x="2092085" y="1952538"/>
              <a:ext cx="7813800" cy="105480"/>
            </p14:xfrm>
          </p:contentPart>
        </mc:Choice>
        <mc:Fallback>
          <p:pic>
            <p:nvPicPr>
              <p:cNvPr id="9" name="墨迹 8">
                <a:extLst>
                  <a:ext uri="{FF2B5EF4-FFF2-40B4-BE49-F238E27FC236}">
                    <a16:creationId xmlns:a16="http://schemas.microsoft.com/office/drawing/2014/main" id="{0758E55A-6BC7-1A35-A9F5-C9FA395E0BFB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083085" y="1943898"/>
                <a:ext cx="7831440" cy="12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0" name="墨迹 9">
                <a:extLst>
                  <a:ext uri="{FF2B5EF4-FFF2-40B4-BE49-F238E27FC236}">
                    <a16:creationId xmlns:a16="http://schemas.microsoft.com/office/drawing/2014/main" id="{5FDBEB3A-9957-73AD-F781-85522BE56E5C}"/>
                  </a:ext>
                </a:extLst>
              </p14:cNvPr>
              <p14:cNvContentPartPr/>
              <p14:nvPr/>
            </p14:nvContentPartPr>
            <p14:xfrm>
              <a:off x="2236445" y="2215338"/>
              <a:ext cx="5563440" cy="157680"/>
            </p14:xfrm>
          </p:contentPart>
        </mc:Choice>
        <mc:Fallback>
          <p:pic>
            <p:nvPicPr>
              <p:cNvPr id="10" name="墨迹 9">
                <a:extLst>
                  <a:ext uri="{FF2B5EF4-FFF2-40B4-BE49-F238E27FC236}">
                    <a16:creationId xmlns:a16="http://schemas.microsoft.com/office/drawing/2014/main" id="{5FDBEB3A-9957-73AD-F781-85522BE56E5C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227445" y="2206338"/>
                <a:ext cx="5581080" cy="175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71488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AB30BA-4BAF-D666-A31F-CC05236B0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问问</a:t>
            </a:r>
            <a:r>
              <a:rPr lang="en-US" altLang="zh-CN" dirty="0"/>
              <a:t>ChatGPT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D5DBBC2F-52DD-9589-2CD7-04E7E5C604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94153" y="1868757"/>
            <a:ext cx="6403694" cy="4989243"/>
          </a:xfrm>
        </p:spPr>
      </p:pic>
    </p:spTree>
    <p:extLst>
      <p:ext uri="{BB962C8B-B14F-4D97-AF65-F5344CB8AC3E}">
        <p14:creationId xmlns:p14="http://schemas.microsoft.com/office/powerpoint/2010/main" val="1240688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B7FA2F-5051-6946-3A37-D059FD621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问问</a:t>
            </a:r>
            <a:r>
              <a:rPr lang="en-US" altLang="zh-CN" dirty="0"/>
              <a:t>ChatGPT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A9668336-5F2E-EB7F-DAF9-A717B2779E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19380" y="1825625"/>
            <a:ext cx="5553240" cy="5032375"/>
          </a:xfrm>
        </p:spPr>
      </p:pic>
    </p:spTree>
    <p:extLst>
      <p:ext uri="{BB962C8B-B14F-4D97-AF65-F5344CB8AC3E}">
        <p14:creationId xmlns:p14="http://schemas.microsoft.com/office/powerpoint/2010/main" val="2256238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AE5750-A901-F56E-8196-F4725D46A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Lindblad Master Equation Solver — </a:t>
            </a:r>
            <a:r>
              <a:rPr lang="en-US" altLang="zh-CN" dirty="0" err="1">
                <a:hlinkClick r:id="rId2"/>
              </a:rPr>
              <a:t>QuTiP</a:t>
            </a:r>
            <a:r>
              <a:rPr lang="en-US" altLang="zh-CN" dirty="0">
                <a:hlinkClick r:id="rId2"/>
              </a:rPr>
              <a:t> 4.7 Documentation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D62C0318-C059-BF7B-BA17-9E451F8D1B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035772" y="1825625"/>
            <a:ext cx="6120456" cy="5032375"/>
          </a:xfrm>
        </p:spPr>
      </p:pic>
    </p:spTree>
    <p:extLst>
      <p:ext uri="{BB962C8B-B14F-4D97-AF65-F5344CB8AC3E}">
        <p14:creationId xmlns:p14="http://schemas.microsoft.com/office/powerpoint/2010/main" val="8884370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76E5D5-23D0-61EA-41D4-A92DA38A9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D0AA5A88-1685-E5B2-26DF-981D0B76B9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90787" y="2789229"/>
            <a:ext cx="6810425" cy="2424130"/>
          </a:xfrm>
        </p:spPr>
      </p:pic>
    </p:spTree>
    <p:extLst>
      <p:ext uri="{BB962C8B-B14F-4D97-AF65-F5344CB8AC3E}">
        <p14:creationId xmlns:p14="http://schemas.microsoft.com/office/powerpoint/2010/main" val="9515011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C77A30-2C11-B98D-8403-4A388FE00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66CAB41E-FA61-B8B4-3B58-3F77E6B315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36031" y="2262969"/>
            <a:ext cx="6719937" cy="3476650"/>
          </a:xfrm>
        </p:spPr>
      </p:pic>
    </p:spTree>
    <p:extLst>
      <p:ext uri="{BB962C8B-B14F-4D97-AF65-F5344CB8AC3E}">
        <p14:creationId xmlns:p14="http://schemas.microsoft.com/office/powerpoint/2010/main" val="31491217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6EA03A-3D47-896C-A3E5-38986B1F2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62CF5475-32AE-1FCC-99F3-C965D856A8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40794" y="2293925"/>
            <a:ext cx="6710412" cy="3414737"/>
          </a:xfr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墨迹 5">
                <a:extLst>
                  <a:ext uri="{FF2B5EF4-FFF2-40B4-BE49-F238E27FC236}">
                    <a16:creationId xmlns:a16="http://schemas.microsoft.com/office/drawing/2014/main" id="{9B880C9D-5C39-9B79-3532-D87D2E041FFD}"/>
                  </a:ext>
                </a:extLst>
              </p14:cNvPr>
              <p14:cNvContentPartPr/>
              <p14:nvPr/>
            </p14:nvContentPartPr>
            <p14:xfrm>
              <a:off x="2663405" y="3701418"/>
              <a:ext cx="1165680" cy="36360"/>
            </p14:xfrm>
          </p:contentPart>
        </mc:Choice>
        <mc:Fallback>
          <p:pic>
            <p:nvPicPr>
              <p:cNvPr id="6" name="墨迹 5">
                <a:extLst>
                  <a:ext uri="{FF2B5EF4-FFF2-40B4-BE49-F238E27FC236}">
                    <a16:creationId xmlns:a16="http://schemas.microsoft.com/office/drawing/2014/main" id="{9B880C9D-5C39-9B79-3532-D87D2E041FF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654405" y="3692778"/>
                <a:ext cx="1183320" cy="5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7" name="墨迹 6">
                <a:extLst>
                  <a:ext uri="{FF2B5EF4-FFF2-40B4-BE49-F238E27FC236}">
                    <a16:creationId xmlns:a16="http://schemas.microsoft.com/office/drawing/2014/main" id="{0464C22F-38ED-FA95-44BF-2C3510FFD291}"/>
                  </a:ext>
                </a:extLst>
              </p14:cNvPr>
              <p14:cNvContentPartPr/>
              <p14:nvPr/>
            </p14:nvContentPartPr>
            <p14:xfrm>
              <a:off x="3205205" y="4362378"/>
              <a:ext cx="5527440" cy="56160"/>
            </p14:xfrm>
          </p:contentPart>
        </mc:Choice>
        <mc:Fallback>
          <p:pic>
            <p:nvPicPr>
              <p:cNvPr id="7" name="墨迹 6">
                <a:extLst>
                  <a:ext uri="{FF2B5EF4-FFF2-40B4-BE49-F238E27FC236}">
                    <a16:creationId xmlns:a16="http://schemas.microsoft.com/office/drawing/2014/main" id="{0464C22F-38ED-FA95-44BF-2C3510FFD29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196205" y="4353738"/>
                <a:ext cx="5545080" cy="7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8" name="墨迹 7">
                <a:extLst>
                  <a:ext uri="{FF2B5EF4-FFF2-40B4-BE49-F238E27FC236}">
                    <a16:creationId xmlns:a16="http://schemas.microsoft.com/office/drawing/2014/main" id="{835B9077-3B78-E897-38D7-F697E87FA2E7}"/>
                  </a:ext>
                </a:extLst>
              </p14:cNvPr>
              <p14:cNvContentPartPr/>
              <p14:nvPr/>
            </p14:nvContentPartPr>
            <p14:xfrm>
              <a:off x="2678525" y="4696098"/>
              <a:ext cx="6293160" cy="84600"/>
            </p14:xfrm>
          </p:contentPart>
        </mc:Choice>
        <mc:Fallback>
          <p:pic>
            <p:nvPicPr>
              <p:cNvPr id="8" name="墨迹 7">
                <a:extLst>
                  <a:ext uri="{FF2B5EF4-FFF2-40B4-BE49-F238E27FC236}">
                    <a16:creationId xmlns:a16="http://schemas.microsoft.com/office/drawing/2014/main" id="{835B9077-3B78-E897-38D7-F697E87FA2E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669525" y="4687458"/>
                <a:ext cx="6310800" cy="10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9" name="墨迹 8">
                <a:extLst>
                  <a:ext uri="{FF2B5EF4-FFF2-40B4-BE49-F238E27FC236}">
                    <a16:creationId xmlns:a16="http://schemas.microsoft.com/office/drawing/2014/main" id="{4FA454E0-31B7-6FE4-CADF-09EEF3994B93}"/>
                  </a:ext>
                </a:extLst>
              </p14:cNvPr>
              <p14:cNvContentPartPr/>
              <p14:nvPr/>
            </p14:nvContentPartPr>
            <p14:xfrm>
              <a:off x="2703365" y="4988778"/>
              <a:ext cx="5300280" cy="65880"/>
            </p14:xfrm>
          </p:contentPart>
        </mc:Choice>
        <mc:Fallback>
          <p:pic>
            <p:nvPicPr>
              <p:cNvPr id="9" name="墨迹 8">
                <a:extLst>
                  <a:ext uri="{FF2B5EF4-FFF2-40B4-BE49-F238E27FC236}">
                    <a16:creationId xmlns:a16="http://schemas.microsoft.com/office/drawing/2014/main" id="{4FA454E0-31B7-6FE4-CADF-09EEF3994B93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694365" y="4979778"/>
                <a:ext cx="5317920" cy="8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0" name="墨迹 9">
                <a:extLst>
                  <a:ext uri="{FF2B5EF4-FFF2-40B4-BE49-F238E27FC236}">
                    <a16:creationId xmlns:a16="http://schemas.microsoft.com/office/drawing/2014/main" id="{2CD58280-66A5-AAA9-A59E-536EBDD699A9}"/>
                  </a:ext>
                </a:extLst>
              </p14:cNvPr>
              <p14:cNvContentPartPr/>
              <p14:nvPr/>
            </p14:nvContentPartPr>
            <p14:xfrm>
              <a:off x="8229365" y="2509458"/>
              <a:ext cx="958680" cy="20880"/>
            </p14:xfrm>
          </p:contentPart>
        </mc:Choice>
        <mc:Fallback>
          <p:pic>
            <p:nvPicPr>
              <p:cNvPr id="10" name="墨迹 9">
                <a:extLst>
                  <a:ext uri="{FF2B5EF4-FFF2-40B4-BE49-F238E27FC236}">
                    <a16:creationId xmlns:a16="http://schemas.microsoft.com/office/drawing/2014/main" id="{2CD58280-66A5-AAA9-A59E-536EBDD699A9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220725" y="2500818"/>
                <a:ext cx="976320" cy="3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1" name="墨迹 10">
                <a:extLst>
                  <a:ext uri="{FF2B5EF4-FFF2-40B4-BE49-F238E27FC236}">
                    <a16:creationId xmlns:a16="http://schemas.microsoft.com/office/drawing/2014/main" id="{06A9230D-000C-9A8C-30C3-AB6322868F33}"/>
                  </a:ext>
                </a:extLst>
              </p14:cNvPr>
              <p14:cNvContentPartPr/>
              <p14:nvPr/>
            </p14:nvContentPartPr>
            <p14:xfrm>
              <a:off x="2742965" y="2717898"/>
              <a:ext cx="5933160" cy="65880"/>
            </p14:xfrm>
          </p:contentPart>
        </mc:Choice>
        <mc:Fallback>
          <p:pic>
            <p:nvPicPr>
              <p:cNvPr id="11" name="墨迹 10">
                <a:extLst>
                  <a:ext uri="{FF2B5EF4-FFF2-40B4-BE49-F238E27FC236}">
                    <a16:creationId xmlns:a16="http://schemas.microsoft.com/office/drawing/2014/main" id="{06A9230D-000C-9A8C-30C3-AB6322868F33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734325" y="2709258"/>
                <a:ext cx="5950800" cy="8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2" name="墨迹 11">
                <a:extLst>
                  <a:ext uri="{FF2B5EF4-FFF2-40B4-BE49-F238E27FC236}">
                    <a16:creationId xmlns:a16="http://schemas.microsoft.com/office/drawing/2014/main" id="{AB6676C8-C755-3635-C8B5-65F3D3064297}"/>
                  </a:ext>
                </a:extLst>
              </p14:cNvPr>
              <p14:cNvContentPartPr/>
              <p14:nvPr/>
            </p14:nvContentPartPr>
            <p14:xfrm>
              <a:off x="2763125" y="2965938"/>
              <a:ext cx="2288160" cy="10800"/>
            </p14:xfrm>
          </p:contentPart>
        </mc:Choice>
        <mc:Fallback>
          <p:pic>
            <p:nvPicPr>
              <p:cNvPr id="12" name="墨迹 11">
                <a:extLst>
                  <a:ext uri="{FF2B5EF4-FFF2-40B4-BE49-F238E27FC236}">
                    <a16:creationId xmlns:a16="http://schemas.microsoft.com/office/drawing/2014/main" id="{AB6676C8-C755-3635-C8B5-65F3D3064297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754125" y="2957298"/>
                <a:ext cx="2305800" cy="28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767602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9163CD-86BD-D06E-C5B9-0BE5461A4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1DF5AEDD-3BA1-8DE4-A773-1FF4571CA0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02707" y="2058180"/>
            <a:ext cx="6586586" cy="3886228"/>
          </a:xfr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墨迹 5">
                <a:extLst>
                  <a:ext uri="{FF2B5EF4-FFF2-40B4-BE49-F238E27FC236}">
                    <a16:creationId xmlns:a16="http://schemas.microsoft.com/office/drawing/2014/main" id="{7E9993AE-E30B-E60C-AD2C-9160985AF198}"/>
                  </a:ext>
                </a:extLst>
              </p14:cNvPr>
              <p14:cNvContentPartPr/>
              <p14:nvPr/>
            </p14:nvContentPartPr>
            <p14:xfrm>
              <a:off x="5913485" y="3165018"/>
              <a:ext cx="3238200" cy="115200"/>
            </p14:xfrm>
          </p:contentPart>
        </mc:Choice>
        <mc:Fallback>
          <p:pic>
            <p:nvPicPr>
              <p:cNvPr id="6" name="墨迹 5">
                <a:extLst>
                  <a:ext uri="{FF2B5EF4-FFF2-40B4-BE49-F238E27FC236}">
                    <a16:creationId xmlns:a16="http://schemas.microsoft.com/office/drawing/2014/main" id="{7E9993AE-E30B-E60C-AD2C-9160985AF19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904845" y="3156378"/>
                <a:ext cx="3255840" cy="13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7" name="墨迹 6">
                <a:extLst>
                  <a:ext uri="{FF2B5EF4-FFF2-40B4-BE49-F238E27FC236}">
                    <a16:creationId xmlns:a16="http://schemas.microsoft.com/office/drawing/2014/main" id="{C826B8D3-5EB3-3EC3-5501-876B91232D03}"/>
                  </a:ext>
                </a:extLst>
              </p14:cNvPr>
              <p14:cNvContentPartPr/>
              <p14:nvPr/>
            </p14:nvContentPartPr>
            <p14:xfrm>
              <a:off x="2961845" y="3418458"/>
              <a:ext cx="4125240" cy="75240"/>
            </p14:xfrm>
          </p:contentPart>
        </mc:Choice>
        <mc:Fallback>
          <p:pic>
            <p:nvPicPr>
              <p:cNvPr id="7" name="墨迹 6">
                <a:extLst>
                  <a:ext uri="{FF2B5EF4-FFF2-40B4-BE49-F238E27FC236}">
                    <a16:creationId xmlns:a16="http://schemas.microsoft.com/office/drawing/2014/main" id="{C826B8D3-5EB3-3EC3-5501-876B91232D0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952845" y="3409818"/>
                <a:ext cx="4142880" cy="9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8" name="墨迹 7">
                <a:extLst>
                  <a:ext uri="{FF2B5EF4-FFF2-40B4-BE49-F238E27FC236}">
                    <a16:creationId xmlns:a16="http://schemas.microsoft.com/office/drawing/2014/main" id="{C799CD22-92D3-09FD-37D5-10E0EAD79EC5}"/>
                  </a:ext>
                </a:extLst>
              </p14:cNvPr>
              <p14:cNvContentPartPr/>
              <p14:nvPr/>
            </p14:nvContentPartPr>
            <p14:xfrm>
              <a:off x="4417685" y="3861258"/>
              <a:ext cx="4674240" cy="85320"/>
            </p14:xfrm>
          </p:contentPart>
        </mc:Choice>
        <mc:Fallback>
          <p:pic>
            <p:nvPicPr>
              <p:cNvPr id="8" name="墨迹 7">
                <a:extLst>
                  <a:ext uri="{FF2B5EF4-FFF2-40B4-BE49-F238E27FC236}">
                    <a16:creationId xmlns:a16="http://schemas.microsoft.com/office/drawing/2014/main" id="{C799CD22-92D3-09FD-37D5-10E0EAD79EC5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409045" y="3852258"/>
                <a:ext cx="4691880" cy="10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9" name="墨迹 8">
                <a:extLst>
                  <a:ext uri="{FF2B5EF4-FFF2-40B4-BE49-F238E27FC236}">
                    <a16:creationId xmlns:a16="http://schemas.microsoft.com/office/drawing/2014/main" id="{C49EC7AC-01CE-08AB-97ED-CD223E9DEF22}"/>
                  </a:ext>
                </a:extLst>
              </p14:cNvPr>
              <p14:cNvContentPartPr/>
              <p14:nvPr/>
            </p14:nvContentPartPr>
            <p14:xfrm>
              <a:off x="2951765" y="4069698"/>
              <a:ext cx="3887280" cy="65880"/>
            </p14:xfrm>
          </p:contentPart>
        </mc:Choice>
        <mc:Fallback>
          <p:pic>
            <p:nvPicPr>
              <p:cNvPr id="9" name="墨迹 8">
                <a:extLst>
                  <a:ext uri="{FF2B5EF4-FFF2-40B4-BE49-F238E27FC236}">
                    <a16:creationId xmlns:a16="http://schemas.microsoft.com/office/drawing/2014/main" id="{C49EC7AC-01CE-08AB-97ED-CD223E9DEF22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943125" y="4060698"/>
                <a:ext cx="3904920" cy="83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959713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52B367-E1FE-9FF1-BA08-98594E0F8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D9FBF727-F899-588A-2393-7A855E546E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4311" y="2347046"/>
            <a:ext cx="8543377" cy="2163907"/>
          </a:xfr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7" name="墨迹 6">
                <a:extLst>
                  <a:ext uri="{FF2B5EF4-FFF2-40B4-BE49-F238E27FC236}">
                    <a16:creationId xmlns:a16="http://schemas.microsoft.com/office/drawing/2014/main" id="{96E16E87-4AC8-90C1-1168-64679BC962A3}"/>
                  </a:ext>
                </a:extLst>
              </p14:cNvPr>
              <p14:cNvContentPartPr/>
              <p14:nvPr/>
            </p14:nvContentPartPr>
            <p14:xfrm>
              <a:off x="3095765" y="3900498"/>
              <a:ext cx="6518160" cy="150480"/>
            </p14:xfrm>
          </p:contentPart>
        </mc:Choice>
        <mc:Fallback>
          <p:pic>
            <p:nvPicPr>
              <p:cNvPr id="7" name="墨迹 6">
                <a:extLst>
                  <a:ext uri="{FF2B5EF4-FFF2-40B4-BE49-F238E27FC236}">
                    <a16:creationId xmlns:a16="http://schemas.microsoft.com/office/drawing/2014/main" id="{96E16E87-4AC8-90C1-1168-64679BC962A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087125" y="3891498"/>
                <a:ext cx="6535800" cy="16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8" name="墨迹 7">
                <a:extLst>
                  <a:ext uri="{FF2B5EF4-FFF2-40B4-BE49-F238E27FC236}">
                    <a16:creationId xmlns:a16="http://schemas.microsoft.com/office/drawing/2014/main" id="{04EEF352-7FBA-F49A-AD79-04EC27552CD8}"/>
                  </a:ext>
                </a:extLst>
              </p14:cNvPr>
              <p14:cNvContentPartPr/>
              <p14:nvPr/>
            </p14:nvContentPartPr>
            <p14:xfrm>
              <a:off x="1818485" y="4233498"/>
              <a:ext cx="8352720" cy="135000"/>
            </p14:xfrm>
          </p:contentPart>
        </mc:Choice>
        <mc:Fallback>
          <p:pic>
            <p:nvPicPr>
              <p:cNvPr id="8" name="墨迹 7">
                <a:extLst>
                  <a:ext uri="{FF2B5EF4-FFF2-40B4-BE49-F238E27FC236}">
                    <a16:creationId xmlns:a16="http://schemas.microsoft.com/office/drawing/2014/main" id="{04EEF352-7FBA-F49A-AD79-04EC27552CD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809845" y="4224858"/>
                <a:ext cx="8370360" cy="15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9" name="墨迹 8">
                <a:extLst>
                  <a:ext uri="{FF2B5EF4-FFF2-40B4-BE49-F238E27FC236}">
                    <a16:creationId xmlns:a16="http://schemas.microsoft.com/office/drawing/2014/main" id="{EB66511E-36B4-BEAA-3865-22159F25E6BC}"/>
                  </a:ext>
                </a:extLst>
              </p14:cNvPr>
              <p14:cNvContentPartPr/>
              <p14:nvPr/>
            </p14:nvContentPartPr>
            <p14:xfrm>
              <a:off x="1788965" y="4580538"/>
              <a:ext cx="536040" cy="31680"/>
            </p14:xfrm>
          </p:contentPart>
        </mc:Choice>
        <mc:Fallback>
          <p:pic>
            <p:nvPicPr>
              <p:cNvPr id="9" name="墨迹 8">
                <a:extLst>
                  <a:ext uri="{FF2B5EF4-FFF2-40B4-BE49-F238E27FC236}">
                    <a16:creationId xmlns:a16="http://schemas.microsoft.com/office/drawing/2014/main" id="{EB66511E-36B4-BEAA-3865-22159F25E6B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779965" y="4571898"/>
                <a:ext cx="553680" cy="49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225160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1149</TotalTime>
  <Words>19</Words>
  <Application>Microsoft Office PowerPoint</Application>
  <PresentationFormat>宽屏</PresentationFormat>
  <Paragraphs>4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Söhne</vt:lpstr>
      <vt:lpstr>等线</vt:lpstr>
      <vt:lpstr>等线 Light</vt:lpstr>
      <vt:lpstr>Arial</vt:lpstr>
      <vt:lpstr>Office 主题​​</vt:lpstr>
      <vt:lpstr>Lindblad主方程（Lindblad master equation）</vt:lpstr>
      <vt:lpstr>问问ChatGPT</vt:lpstr>
      <vt:lpstr>问问ChatGPT</vt:lpstr>
      <vt:lpstr>Lindblad Master Equation Solver — QuTiP 4.7 Documentation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Lindblad主方程（Lindblad master equation）</dc:title>
  <dc:creator>Yuanhong Teng</dc:creator>
  <cp:lastModifiedBy>Yuanhong Teng</cp:lastModifiedBy>
  <cp:revision>1</cp:revision>
  <dcterms:created xsi:type="dcterms:W3CDTF">2024-03-14T07:54:15Z</dcterms:created>
  <dcterms:modified xsi:type="dcterms:W3CDTF">2024-03-16T02:00:59Z</dcterms:modified>
</cp:coreProperties>
</file>