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2014/7/9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23528" y="1844824"/>
            <a:ext cx="8568952" cy="3139321"/>
          </a:xfrm>
          <a:prstGeom prst="rect">
            <a:avLst/>
          </a:prstGeom>
          <a:noFill/>
        </p:spPr>
        <p:txBody>
          <a:bodyPr wrap="square" rtlCol="0">
            <a:spAutoFit/>
          </a:bodyPr>
          <a:lstStyle/>
          <a:p>
            <a:r>
              <a:rPr lang="en-US" altLang="zh-CN" dirty="0" smtClean="0">
                <a:solidFill>
                  <a:schemeClr val="bg1"/>
                </a:solidFill>
              </a:rPr>
              <a:t>        </a:t>
            </a:r>
            <a:r>
              <a:rPr lang="zh-CN" altLang="en-US" dirty="0" smtClean="0">
                <a:solidFill>
                  <a:schemeClr val="bg1"/>
                </a:solidFill>
              </a:rPr>
              <a:t>本次作业参照了红极一时的游戏</a:t>
            </a:r>
            <a:r>
              <a:rPr lang="en-US" altLang="zh-CN" dirty="0" err="1" smtClean="0">
                <a:solidFill>
                  <a:schemeClr val="bg1"/>
                </a:solidFill>
              </a:rPr>
              <a:t>FlappyBird</a:t>
            </a:r>
            <a:r>
              <a:rPr lang="zh-CN" altLang="en-US" dirty="0" smtClean="0">
                <a:solidFill>
                  <a:schemeClr val="bg1"/>
                </a:solidFill>
              </a:rPr>
              <a:t>制作，用了原游戏的素材，退出的图标为自己所找。思路为开场播放一幅图片后然后进入菜单，菜单显示开始图标和退出图标，还有</a:t>
            </a:r>
            <a:r>
              <a:rPr lang="en-US" altLang="zh-CN" dirty="0" err="1" smtClean="0">
                <a:solidFill>
                  <a:schemeClr val="bg1"/>
                </a:solidFill>
              </a:rPr>
              <a:t>GetReady</a:t>
            </a:r>
            <a:r>
              <a:rPr lang="zh-CN" altLang="en-US" dirty="0" smtClean="0">
                <a:solidFill>
                  <a:schemeClr val="bg1"/>
                </a:solidFill>
              </a:rPr>
              <a:t>字样图标。点击开始会进入游戏。然后就是大家所熟悉的</a:t>
            </a:r>
            <a:r>
              <a:rPr lang="en-US" altLang="zh-CN" dirty="0" err="1" smtClean="0">
                <a:solidFill>
                  <a:schemeClr val="bg1"/>
                </a:solidFill>
              </a:rPr>
              <a:t>FlappyBird</a:t>
            </a:r>
            <a:r>
              <a:rPr lang="zh-CN" altLang="en-US" dirty="0" smtClean="0">
                <a:solidFill>
                  <a:schemeClr val="bg1"/>
                </a:solidFill>
              </a:rPr>
              <a:t>的游戏内容。撞到柱子或者掉在地上就会退出游戏并且根据柱子的游戏内部编号来决定游戏分数，同时还会有最高分作为对比。</a:t>
            </a:r>
            <a:r>
              <a:rPr lang="en-US" altLang="zh-CN" dirty="0" smtClean="0">
                <a:solidFill>
                  <a:schemeClr val="bg1"/>
                </a:solidFill>
              </a:rPr>
              <a:t>【</a:t>
            </a:r>
            <a:r>
              <a:rPr lang="zh-CN" altLang="en-US" dirty="0" smtClean="0">
                <a:solidFill>
                  <a:schemeClr val="bg1"/>
                </a:solidFill>
              </a:rPr>
              <a:t>不过此次游戏制作因为时间紧张，不能让最高分保留，因为最高分的写入需要用到文件写入的方法。</a:t>
            </a:r>
            <a:r>
              <a:rPr lang="en-US" altLang="zh-CN" dirty="0" smtClean="0">
                <a:solidFill>
                  <a:schemeClr val="bg1"/>
                </a:solidFill>
              </a:rPr>
              <a:t>】</a:t>
            </a:r>
          </a:p>
          <a:p>
            <a:r>
              <a:rPr lang="en-US" altLang="zh-CN" dirty="0">
                <a:solidFill>
                  <a:schemeClr val="bg1"/>
                </a:solidFill>
              </a:rPr>
              <a:t> </a:t>
            </a:r>
            <a:r>
              <a:rPr lang="en-US" altLang="zh-CN" dirty="0" smtClean="0">
                <a:solidFill>
                  <a:schemeClr val="bg1"/>
                </a:solidFill>
              </a:rPr>
              <a:t>       </a:t>
            </a:r>
            <a:r>
              <a:rPr lang="en-US" altLang="zh-CN" dirty="0" err="1" smtClean="0">
                <a:solidFill>
                  <a:schemeClr val="bg1"/>
                </a:solidFill>
              </a:rPr>
              <a:t>GameOver</a:t>
            </a:r>
            <a:r>
              <a:rPr lang="zh-CN" altLang="en-US" dirty="0" smtClean="0">
                <a:solidFill>
                  <a:schemeClr val="bg1"/>
                </a:solidFill>
              </a:rPr>
              <a:t>之后可以选择重新再来或者是退出。</a:t>
            </a:r>
            <a:endParaRPr lang="en-US" altLang="zh-CN" dirty="0" smtClean="0">
              <a:solidFill>
                <a:schemeClr val="bg1"/>
              </a:solidFill>
            </a:endParaRPr>
          </a:p>
          <a:p>
            <a:r>
              <a:rPr lang="en-US" altLang="zh-CN" dirty="0" smtClean="0">
                <a:solidFill>
                  <a:schemeClr val="bg1"/>
                </a:solidFill>
              </a:rPr>
              <a:t>        【</a:t>
            </a:r>
            <a:r>
              <a:rPr lang="zh-CN" altLang="en-US" dirty="0">
                <a:solidFill>
                  <a:schemeClr val="bg1"/>
                </a:solidFill>
              </a:rPr>
              <a:t>本</a:t>
            </a:r>
            <a:r>
              <a:rPr lang="zh-CN" altLang="en-US" dirty="0" smtClean="0">
                <a:solidFill>
                  <a:schemeClr val="bg1"/>
                </a:solidFill>
              </a:rPr>
              <a:t>次图片显示时间略长，请单击图片继续！</a:t>
            </a:r>
            <a:r>
              <a:rPr lang="en-US" altLang="zh-CN" dirty="0" smtClean="0">
                <a:solidFill>
                  <a:schemeClr val="bg1"/>
                </a:solidFill>
              </a:rPr>
              <a:t>】</a:t>
            </a:r>
          </a:p>
          <a:p>
            <a:endParaRPr lang="en-US" altLang="zh-CN" dirty="0">
              <a:solidFill>
                <a:schemeClr val="bg1"/>
              </a:solidFill>
            </a:endParaRPr>
          </a:p>
          <a:p>
            <a:endParaRPr lang="en-US" altLang="zh-CN" dirty="0" smtClean="0">
              <a:solidFill>
                <a:schemeClr val="bg1"/>
              </a:solidFill>
            </a:endParaRPr>
          </a:p>
          <a:p>
            <a:pPr algn="ctr"/>
            <a:r>
              <a:rPr lang="zh-CN" altLang="en-US" dirty="0" smtClean="0">
                <a:solidFill>
                  <a:schemeClr val="bg1"/>
                </a:solidFill>
              </a:rPr>
              <a:t>计算机学院</a:t>
            </a:r>
            <a:r>
              <a:rPr lang="en-US" altLang="zh-CN" dirty="0" smtClean="0">
                <a:solidFill>
                  <a:schemeClr val="bg1"/>
                </a:solidFill>
              </a:rPr>
              <a:t>	201211113015	</a:t>
            </a:r>
            <a:r>
              <a:rPr lang="zh-CN" altLang="en-US" dirty="0" smtClean="0">
                <a:solidFill>
                  <a:schemeClr val="bg1"/>
                </a:solidFill>
              </a:rPr>
              <a:t>李正戈</a:t>
            </a:r>
            <a:endParaRPr lang="zh-CN" altLang="en-US" dirty="0">
              <a:solidFill>
                <a:schemeClr val="bg1"/>
              </a:solidFill>
            </a:endParaRPr>
          </a:p>
        </p:txBody>
      </p:sp>
    </p:spTree>
    <p:extLst>
      <p:ext uri="{BB962C8B-B14F-4D97-AF65-F5344CB8AC3E}">
        <p14:creationId xmlns:p14="http://schemas.microsoft.com/office/powerpoint/2010/main" val="2297163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158</Words>
  <Application>Microsoft Office PowerPoint</Application>
  <PresentationFormat>全屏显示(4:3)</PresentationFormat>
  <Paragraphs>6</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Arceus</dc:creator>
  <cp:lastModifiedBy>lu</cp:lastModifiedBy>
  <cp:revision>3</cp:revision>
  <dcterms:created xsi:type="dcterms:W3CDTF">2014-07-09T07:53:02Z</dcterms:created>
  <dcterms:modified xsi:type="dcterms:W3CDTF">2014-07-09T08:07:52Z</dcterms:modified>
</cp:coreProperties>
</file>