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gan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10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3825-7774-452F-BB07-D33E6DD7926F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23A7B-AAEC-4CF6-95D3-BCCDC49D573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Slide</a:t>
            </a:r>
            <a:r>
              <a:rPr lang="en-GB" baseline="0" dirty="0" smtClean="0"/>
              <a:t> 1- &gt; Give clear overview of the team members, and their roles throughout the project. (</a:t>
            </a:r>
            <a:r>
              <a:rPr lang="en-GB" baseline="0" dirty="0" err="1" smtClean="0"/>
              <a:t>Miklos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Aditya</a:t>
            </a:r>
            <a:r>
              <a:rPr lang="en-GB" baseline="0" dirty="0" smtClean="0"/>
              <a:t>- main coders; </a:t>
            </a:r>
            <a:r>
              <a:rPr lang="en-GB" baseline="0" dirty="0" err="1" smtClean="0"/>
              <a:t>Conall</a:t>
            </a:r>
            <a:r>
              <a:rPr lang="en-GB" baseline="0" dirty="0" smtClean="0"/>
              <a:t>, Michelle- research, gather facts and information; Megan- create presentation and visuals of final installation)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3A7B-AAEC-4CF6-95D3-BCCDC49D573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Slide 2: Explaining</a:t>
            </a:r>
            <a:r>
              <a:rPr lang="en-GB" baseline="0" dirty="0" smtClean="0"/>
              <a:t> our theme for the installation. Information regarding Mill’s Observatory in Dundee.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3A7B-AAEC-4CF6-95D3-BCCDC49D573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Slide 3- How</a:t>
            </a:r>
            <a:r>
              <a:rPr lang="en-GB" baseline="0" dirty="0" smtClean="0"/>
              <a:t> our installation looks- location, structure, user interaction, why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3A7B-AAEC-4CF6-95D3-BCCDC49D573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Slide 4:</a:t>
            </a:r>
            <a:r>
              <a:rPr lang="en-GB" baseline="0" dirty="0" smtClean="0"/>
              <a:t> User interaction explained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23A7B-AAEC-4CF6-95D3-BCCDC49D573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3178-55EA-4FFD-B1B6-F77EB567247D}" type="datetimeFigureOut">
              <a:rPr lang="en-GB" smtClean="0"/>
              <a:pPr/>
              <a:t>18/11/2019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3837A-7EE1-4AB0-B255-837DB04106A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Image result for galaxy&quot;"/>
          <p:cNvPicPr>
            <a:picLocks noChangeAspect="1" noChangeArrowheads="1"/>
          </p:cNvPicPr>
          <p:nvPr/>
        </p:nvPicPr>
        <p:blipFill>
          <a:blip r:embed="rId3" cstate="print"/>
          <a:srcRect t="1035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283968" y="4221088"/>
            <a:ext cx="4860032" cy="2304256"/>
          </a:xfrm>
          <a:prstGeom prst="rect">
            <a:avLst/>
          </a:prstGeom>
          <a:solidFill>
            <a:srgbClr val="00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66" name="AutoShape 2" descr="Image result for galaxy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68" name="AutoShape 4" descr="Image result for galaxy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27984" y="4401105"/>
            <a:ext cx="43924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INTERACTIVE </a:t>
            </a:r>
          </a:p>
          <a:p>
            <a:pPr algn="r"/>
            <a:r>
              <a:rPr lang="en-GB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INSTALLATION</a:t>
            </a:r>
            <a:endParaRPr lang="en-GB" b="1" dirty="0" smtClean="0">
              <a:solidFill>
                <a:schemeClr val="bg1"/>
              </a:solidFill>
            </a:endParaRPr>
          </a:p>
          <a:p>
            <a:pPr algn="r"/>
            <a:endParaRPr lang="en-GB" b="1" dirty="0">
              <a:solidFill>
                <a:schemeClr val="bg1"/>
              </a:solidFill>
            </a:endParaRPr>
          </a:p>
          <a:p>
            <a:pPr algn="r"/>
            <a:r>
              <a:rPr lang="en-GB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20_ </a:t>
            </a:r>
            <a:r>
              <a:rPr lang="en-GB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Miklos</a:t>
            </a:r>
            <a:r>
              <a:rPr lang="en-GB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Mayer, </a:t>
            </a:r>
            <a:r>
              <a:rPr lang="en-GB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Conall</a:t>
            </a:r>
            <a:r>
              <a:rPr lang="en-GB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Mackay, Michelle </a:t>
            </a:r>
            <a:r>
              <a:rPr lang="en-GB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Rosinski</a:t>
            </a:r>
            <a:r>
              <a:rPr lang="en-GB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Megan Hutchison, </a:t>
            </a:r>
            <a:r>
              <a:rPr lang="en-GB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Aditya</a:t>
            </a:r>
            <a:r>
              <a:rPr lang="en-GB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Vashist</a:t>
            </a:r>
            <a:endParaRPr lang="en-GB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galaxy&quot;"/>
          <p:cNvPicPr>
            <a:picLocks noChangeAspect="1" noChangeArrowheads="1"/>
          </p:cNvPicPr>
          <p:nvPr/>
        </p:nvPicPr>
        <p:blipFill>
          <a:blip r:embed="rId3" cstate="print"/>
          <a:srcRect l="23225" t="10354" r="56300"/>
          <a:stretch>
            <a:fillRect/>
          </a:stretch>
        </p:blipFill>
        <p:spPr bwMode="auto">
          <a:xfrm>
            <a:off x="0" y="0"/>
            <a:ext cx="1872208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059832" y="2564904"/>
            <a:ext cx="49685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Raising awareness, and encouraging  people to </a:t>
            </a:r>
          </a:p>
          <a:p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visit the Mill’s Observatory</a:t>
            </a:r>
          </a:p>
          <a:p>
            <a:endParaRPr lang="en-GB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The first observatory open to the public in </a:t>
            </a: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 the U.K</a:t>
            </a:r>
          </a:p>
          <a:p>
            <a:pPr>
              <a:buFont typeface="Arial" pitchFamily="34" charset="0"/>
              <a:buChar char="•"/>
            </a:pPr>
            <a:endParaRPr lang="en-GB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Re-opened October 2019 </a:t>
            </a:r>
          </a:p>
          <a:p>
            <a:endParaRPr lang="en-GB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£100,000 spent on repairs: visitors important </a:t>
            </a: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more than ever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39752" y="692696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OUR</a:t>
            </a:r>
          </a:p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INTERACTIVE</a:t>
            </a:r>
          </a:p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INSTALLATION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nder 1.jpg"/>
          <p:cNvPicPr>
            <a:picLocks noChangeAspect="1"/>
          </p:cNvPicPr>
          <p:nvPr/>
        </p:nvPicPr>
        <p:blipFill>
          <a:blip r:embed="rId3" cstate="print"/>
          <a:srcRect l="5818" t="2438"/>
          <a:stretch>
            <a:fillRect/>
          </a:stretch>
        </p:blipFill>
        <p:spPr>
          <a:xfrm>
            <a:off x="0" y="0"/>
            <a:ext cx="5253404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908720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THE </a:t>
            </a:r>
          </a:p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INSTALLATION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2120" y="2420888"/>
            <a:ext cx="4968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V&amp;A exhibition space, 2</a:t>
            </a:r>
            <a:r>
              <a:rPr lang="en-GB" sz="1400" b="1" baseline="30000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floor</a:t>
            </a:r>
          </a:p>
          <a:p>
            <a:pPr>
              <a:buFont typeface="Arial" pitchFamily="34" charset="0"/>
              <a:buChar char="•"/>
            </a:pPr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Enclosed dome structure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Circular interactive screen</a:t>
            </a:r>
          </a:p>
          <a:p>
            <a:endParaRPr lang="en-GB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Projector located central</a:t>
            </a:r>
          </a:p>
          <a:p>
            <a:endParaRPr lang="en-GB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Constellation projected </a:t>
            </a:r>
          </a:p>
          <a:p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onto structure roof</a:t>
            </a:r>
          </a:p>
          <a:p>
            <a:endParaRPr lang="en-GB" sz="1400" b="1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Replicating the Observatory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640" y="271537"/>
            <a:ext cx="3179242" cy="317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52120" y="3501008"/>
            <a:ext cx="3145492" cy="317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 descr="Image result for galaxy&quot;"/>
          <p:cNvPicPr>
            <a:picLocks noChangeAspect="1" noChangeArrowheads="1"/>
          </p:cNvPicPr>
          <p:nvPr/>
        </p:nvPicPr>
        <p:blipFill>
          <a:blip r:embed="rId5" cstate="print"/>
          <a:srcRect l="23225" t="10354" r="56300"/>
          <a:stretch>
            <a:fillRect/>
          </a:stretch>
        </p:blipFill>
        <p:spPr bwMode="auto">
          <a:xfrm>
            <a:off x="0" y="0"/>
            <a:ext cx="1872208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55776" y="572487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HOW </a:t>
            </a:r>
          </a:p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THE USER</a:t>
            </a:r>
          </a:p>
          <a:p>
            <a:r>
              <a:rPr lang="en-GB" sz="2400" b="1" dirty="0" smtClean="0">
                <a:latin typeface="Arial" pitchFamily="34" charset="0"/>
                <a:cs typeface="Arial" pitchFamily="34" charset="0"/>
              </a:rPr>
              <a:t>INTERACTS</a:t>
            </a:r>
            <a:endParaRPr lang="en-GB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2060848"/>
            <a:ext cx="49685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User zooms onto different</a:t>
            </a: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 constellations using scroll</a:t>
            </a:r>
          </a:p>
          <a:p>
            <a:endParaRPr lang="en-GB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Clicking on constellations </a:t>
            </a:r>
          </a:p>
          <a:p>
            <a:r>
              <a:rPr lang="en-GB" sz="1400" b="1" dirty="0" smtClean="0">
                <a:latin typeface="Arial" pitchFamily="34" charset="0"/>
                <a:cs typeface="Arial" pitchFamily="34" charset="0"/>
              </a:rPr>
              <a:t>    reveals information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/>
          <a:srcRect l="31003" t="18500" r="30607" b="13251"/>
          <a:stretch>
            <a:fillRect/>
          </a:stretch>
        </p:blipFill>
        <p:spPr bwMode="auto">
          <a:xfrm>
            <a:off x="2483768" y="3573016"/>
            <a:ext cx="309634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galaxy&quot;"/>
          <p:cNvPicPr>
            <a:picLocks noChangeAspect="1" noChangeArrowheads="1"/>
          </p:cNvPicPr>
          <p:nvPr/>
        </p:nvPicPr>
        <p:blipFill>
          <a:blip r:embed="rId2" cstate="print"/>
          <a:srcRect t="10354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1916832"/>
            <a:ext cx="9144000" cy="3024336"/>
          </a:xfrm>
          <a:prstGeom prst="rect">
            <a:avLst/>
          </a:prstGeom>
          <a:solidFill>
            <a:srgbClr val="00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48272" y="2293129"/>
            <a:ext cx="43924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THANK YOU FOR LISTENING…</a:t>
            </a:r>
          </a:p>
          <a:p>
            <a:pPr algn="ctr"/>
            <a:endParaRPr lang="en-GB" sz="32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Please watch a demonstration of our code in action.</a:t>
            </a:r>
          </a:p>
          <a:p>
            <a:pPr algn="ctr"/>
            <a:r>
              <a:rPr lang="en-GB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Are there any questions?</a:t>
            </a:r>
            <a:endParaRPr lang="en-GB" sz="1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222</Words>
  <Application>Microsoft Office PowerPoint</Application>
  <PresentationFormat>On-screen Show (4:3)</PresentationFormat>
  <Paragraphs>51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Megan</dc:creator>
  <cp:lastModifiedBy>Megan</cp:lastModifiedBy>
  <cp:revision>17</cp:revision>
  <dcterms:created xsi:type="dcterms:W3CDTF">2019-11-17T21:42:45Z</dcterms:created>
  <dcterms:modified xsi:type="dcterms:W3CDTF">2019-11-18T13:16:22Z</dcterms:modified>
</cp:coreProperties>
</file>