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11/22/2023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11/22/2023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11/22/2023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11/22/2023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Presentation By :  ARCHIT GARG</a:t>
            </a:r>
          </a:p>
          <a:p>
            <a:r>
              <a:rPr lang="en-US" dirty="0"/>
              <a:t>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1E578-0074-3EC7-6FD6-9B40F5BED5E3}"/>
              </a:ext>
            </a:extLst>
          </p:cNvPr>
          <p:cNvSpPr txBox="1"/>
          <p:nvPr/>
        </p:nvSpPr>
        <p:spPr>
          <a:xfrm>
            <a:off x="3998793" y="4063974"/>
            <a:ext cx="1305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23BSPO326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b="1" dirty="0"/>
              <a:t>Description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Dataset Contains the Historical Share Price of Tata Consultancy Services ltd(TCS) From 2002 to 2004.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This Dataset Contains six columns Date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-- open value of the TCS stock price on particular day High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-- high price value of TCS on particular day LOW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-- Low Price Value Of TCS on particular day Close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   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--Stock Price of TCS After Closing The Stock Market Volume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    -- Volume of TCS means sum of buy's and shares </a:t>
            </a:r>
            <a:r>
              <a:rPr lang="en-US" b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Adjclose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      </a:t>
            </a:r>
            <a:r>
              <a:rPr lang="en-US" b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--Adjusted close is the closing price after adjustments for all applicable splits and dividend distributions .</a:t>
            </a:r>
          </a:p>
          <a:p>
            <a:pPr marL="0" indent="0">
              <a:buNone/>
            </a:pPr>
            <a:endParaRPr lang="en-US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2D9F5B-E09E-8CB8-15CB-EF79EF012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1" y="1134641"/>
            <a:ext cx="9603275" cy="477484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09690C1-CE32-2EA5-2C34-B55D472F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395786"/>
            <a:ext cx="9603275" cy="777922"/>
          </a:xfrm>
        </p:spPr>
        <p:txBody>
          <a:bodyPr/>
          <a:lstStyle/>
          <a:p>
            <a:r>
              <a:rPr lang="en-US" b="1" dirty="0"/>
              <a:t>DATASET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286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EA025F-065C-3F54-F411-F8A20A9C7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4551" y="996288"/>
            <a:ext cx="10229564" cy="489954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903B872-D30A-9AFF-7C87-9DC5EFCBB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840" y="342420"/>
            <a:ext cx="9603275" cy="653867"/>
          </a:xfrm>
        </p:spPr>
        <p:txBody>
          <a:bodyPr/>
          <a:lstStyle/>
          <a:p>
            <a:r>
              <a:rPr lang="en-US" b="1" dirty="0"/>
              <a:t>CORRELATION MATRIX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226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C83A54-493F-F2F3-8423-A87FD0DA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9" y="1826323"/>
            <a:ext cx="10515501" cy="3450613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Here are some specific interpretations of the correlation coefficients in the matrix: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The strong positive correlation between Open and High (0.999) suggests that the stock market is generally trending upwards.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The strong positive correlation between Open and Close (0.999) suggests that the stock market is generally closing higher than it opens.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The strong positive correlation between High and Low (0.999) suggests that the stock market is generally trading within a narrow range.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1F1F1F"/>
                </a:solidFill>
                <a:effectLst/>
                <a:latin typeface="Google Sans"/>
              </a:rPr>
              <a:t>The moderate positive correlation between Volume and Open (0.221) suggests that there is a tendency for trading volume to increase when the stock market opens higher.</a:t>
            </a:r>
          </a:p>
          <a:p>
            <a:pPr marL="0" indent="0" algn="l">
              <a:buNone/>
            </a:pPr>
            <a:endParaRPr lang="en-US" sz="1800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en-IN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E85F93-F61E-2F8E-A021-1E5E65EF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193" y="867037"/>
            <a:ext cx="9603275" cy="1049235"/>
          </a:xfrm>
        </p:spPr>
        <p:txBody>
          <a:bodyPr/>
          <a:lstStyle/>
          <a:p>
            <a:r>
              <a:rPr lang="en-US" b="1" dirty="0"/>
              <a:t>CORRELATION INTERPETATION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5799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4ABFB6-4213-3793-6950-C9AA13017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1" y="1041340"/>
            <a:ext cx="9733030" cy="456525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D9C70A6-54DD-EE26-8593-403633FB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354842"/>
            <a:ext cx="9603275" cy="736979"/>
          </a:xfrm>
        </p:spPr>
        <p:txBody>
          <a:bodyPr/>
          <a:lstStyle/>
          <a:p>
            <a:r>
              <a:rPr lang="en-US" b="1" dirty="0"/>
              <a:t>REGRESSION ANALYSIS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612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0C798-4D91-AE78-7C9E-422CD9F8E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26" y="1703693"/>
            <a:ext cx="9603275" cy="3450613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Multiple R: 0.851591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the correlation coefficient between the predicted and actual values of the dependent variable. A value of 0.851591 indicates a strong positive correlation, suggesting that the model is able to explain a large proportion of the variation in the dependent variable.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R-Squared: 0.703934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the coefficient of determination, which measures the proportion of the variation in the dependent variable that is explained by the independent variables. A value of 0.703934 indicates that the model is able to explain 70.39% of the variation in the dependent variable.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Adjusted R-Squared: 0.703046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a modified version of R-Squared that takes into account the number of independent variables in the model. It is generally considered to be a more reliable measure of the model's fit than R-Squared.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Standard Error: 2823.804</a:t>
            </a:r>
          </a:p>
          <a:p>
            <a:pPr algn="l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This is a measure of the variability of the residuals, which are the differences between the predicted and actual values of the dependent variable. A lower standard error indicates that the model is more accurate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6837A-72D7-65F8-4301-51B856C7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INTERPETATION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74748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147</TotalTime>
  <Words>415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MT</vt:lpstr>
      <vt:lpstr>Google Sans</vt:lpstr>
      <vt:lpstr>Roboto</vt:lpstr>
      <vt:lpstr>Gallery</vt:lpstr>
      <vt:lpstr>Regression Analysis</vt:lpstr>
      <vt:lpstr>Description</vt:lpstr>
      <vt:lpstr>DATASET</vt:lpstr>
      <vt:lpstr>CORRELATION MATRIX</vt:lpstr>
      <vt:lpstr>CORRELATION INTERPETATION</vt:lpstr>
      <vt:lpstr>REGRESSION ANALYSIS</vt:lpstr>
      <vt:lpstr>REGRESSION INTERPETATION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Analysis</dc:title>
  <dc:creator>Archit Garg</dc:creator>
  <cp:lastModifiedBy>Archit Garg</cp:lastModifiedBy>
  <cp:revision>1</cp:revision>
  <dcterms:created xsi:type="dcterms:W3CDTF">2023-11-22T07:43:15Z</dcterms:created>
  <dcterms:modified xsi:type="dcterms:W3CDTF">2023-11-22T10:11:01Z</dcterms:modified>
</cp:coreProperties>
</file>