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96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chanakarunga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8349" y="1465549"/>
            <a:ext cx="1899951" cy="1266636"/>
            <a:chOff x="1910164" y="1949315"/>
            <a:chExt cx="1899951" cy="1266636"/>
          </a:xfrm>
        </p:grpSpPr>
        <p:sp>
          <p:nvSpPr>
            <p:cNvPr id="3" name="object 3"/>
            <p:cNvSpPr/>
            <p:nvPr/>
          </p:nvSpPr>
          <p:spPr>
            <a:xfrm>
              <a:off x="1910164" y="2158676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3162415" y="194931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1450" y="298132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61637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52400" y="2067305"/>
            <a:ext cx="9148825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IMAGE CLASSIFIATION USING CNN</a:t>
            </a:r>
            <a:br>
              <a:rPr lang="en-IN" sz="3200" b="1" dirty="0">
                <a:latin typeface="Trebuchet MS"/>
                <a:cs typeface="Trebuchet MS"/>
              </a:rPr>
            </a:br>
            <a:endParaRPr spc="15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B228B56-B09D-51EE-D1DD-57CEFEBB660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90600" y="3840480"/>
            <a:ext cx="9372600" cy="2585323"/>
          </a:xfrm>
        </p:spPr>
        <p:txBody>
          <a:bodyPr/>
          <a:lstStyle/>
          <a:p>
            <a:r>
              <a:rPr lang="en-IN" dirty="0"/>
              <a:t>                                     </a:t>
            </a:r>
            <a:r>
              <a:rPr lang="en-IN" sz="2400" dirty="0"/>
              <a:t>Presented By:</a:t>
            </a:r>
          </a:p>
          <a:p>
            <a:r>
              <a:rPr lang="en-IN" sz="2400" dirty="0"/>
              <a:t>                                                             </a:t>
            </a:r>
          </a:p>
          <a:p>
            <a:r>
              <a:rPr lang="en-IN" sz="2400" dirty="0"/>
              <a:t>                                                         Archana M</a:t>
            </a:r>
          </a:p>
          <a:p>
            <a:r>
              <a:rPr lang="en-IN" sz="2400" dirty="0"/>
              <a:t>                                                         B.E. computer Science and Engineering</a:t>
            </a:r>
          </a:p>
          <a:p>
            <a:r>
              <a:rPr lang="en-IN" sz="2400" dirty="0"/>
              <a:t>                                                         Email: </a:t>
            </a:r>
            <a:r>
              <a:rPr lang="en-IN" sz="2400" dirty="0">
                <a:hlinkClick r:id="rId2"/>
              </a:rPr>
              <a:t>archanakarungal@gmail.com</a:t>
            </a:r>
            <a:endParaRPr lang="en-IN" sz="2400" dirty="0"/>
          </a:p>
          <a:p>
            <a:r>
              <a:rPr lang="en-IN" sz="2400" dirty="0"/>
              <a:t>                                                         NM id: au962821104011</a:t>
            </a:r>
          </a:p>
          <a:p>
            <a:r>
              <a:rPr lang="en-IN" sz="2400" dirty="0"/>
              <a:t>                                                         University College of Engineering Nagercoil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3886200" y="1381125"/>
            <a:ext cx="4724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latin typeface="Trebuchet MS"/>
                <a:cs typeface="Trebuchet MS"/>
              </a:rPr>
              <a:t>Final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spc="-5" dirty="0">
                <a:latin typeface="Trebuchet MS"/>
                <a:cs typeface="Trebuchet MS"/>
              </a:rPr>
              <a:t>Project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1694-E48C-E7E5-9247-D6F39FED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9296400" cy="5909310"/>
          </a:xfrm>
        </p:spPr>
        <p:txBody>
          <a:bodyPr/>
          <a:lstStyle/>
          <a:p>
            <a:pPr algn="l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training, we preprocess the images to ensure they're in a format the model can understand, which might involve resizing or normalization.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feed the preprocessed images into the model and iteratively adjust its parameters to minimize the difference between predicted and actual labels.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Tuning: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assess the model's performance on a validation dataset and fine-tune its hyperparameters to optimize its accuracy.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Finally, we test the trained model on a separate test dataset to evaluate its performance and ensure it generalizes well to new, unseen images.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9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862135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94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H="1">
            <a:off x="10426930" y="6093461"/>
            <a:ext cx="164870" cy="16192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7664BD-CA71-3384-BBB5-AA0E6583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81641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254C-1C0D-F9CD-31B6-1D0E4A48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8025D-B3D0-7337-EF25-37DEABF3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36338"/>
            <a:ext cx="8839200" cy="2585323"/>
          </a:xfrm>
        </p:spPr>
        <p:txBody>
          <a:bodyPr/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Thus, the project successfully created an accurate CNN model for CIFAR-10 image classification using TensorFlow/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meticulous data preprocessing, model training, and evaluation, we've developed a robust system capable of recognizing patterns and features in images with remarkable accuracy.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1214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05448" y="13243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914400" y="2279937"/>
            <a:ext cx="90723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/>
          </a:p>
          <a:p>
            <a:r>
              <a:rPr lang="en-IN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 USING CNN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11" y="2955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40B2434-0C37-9046-0AA5-43C7B8DE1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0" y="1499522"/>
            <a:ext cx="9296400" cy="470898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its value proposition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the 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05319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0" y="95115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777DD0-8EBA-0764-6F76-7F175597F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712200" cy="480131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image classifying system using Convolutional Neural Network to  categorize images accurately from the CIFAR-10 dataset.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train a CNN model capable of recognizing and classifying objects within images with high accuracy.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using normalized pixel values and one-hot encoded labels.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training, visualize sample images from the test set along with their true labels and predicted labels to evaluate the model's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3352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7295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0B5ECB-570D-6F29-8594-26E572D1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008" y="1905115"/>
            <a:ext cx="9829800" cy="627864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image classification system using Convolutional Neural Networks (CNNs) to accurately categorize images into predefined classes.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 train the CNN model on a dataset containing labeled images, such as CIFAR-10, and fine-tune it to achieve optimal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trained, the model will be deployed for real-world applications, providing accurate image recognition capabilities across various domains.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AD6928-5998-1CB1-88CB-B9FE9D740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95500"/>
            <a:ext cx="109728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4428136"/>
            <a:ext cx="2028824" cy="232607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227" y="981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180461-9BD1-F358-3A28-585B10EC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9601200" cy="4925414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an image classification system powered by Convolutional Neural Networks (CNNs), offers unparalleled accuracy and efficiency in recognizing and categorizing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deep learning techniques, our system provides reliable and scalable image recognition capabilities across diverse domains.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value proposition lies in its ability to streamline workflows, save time and resources, and drive innovation by automating image classification tasks with high precision and versatility.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13187" y="117119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7512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lang="en-IN" sz="4250" spc="15" dirty="0"/>
              <a:t>THE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0AC220-EECC-503E-4E9D-A2CFCEA2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410" y="1887557"/>
            <a:ext cx="9067800" cy="397031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utilizes advanced Convolutional Neural Networks (CNNs) to achieve incredibly precise image recognition, surpassing human-level performance in many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effortlessly adapts to handle large amounts of visual data across various industries.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automation saves time and resources, driving innovation in image-related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8487" y="3810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63000" y="2911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0" y="4572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4F68808-8D56-EB9D-A5EB-4EED00F1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74EB8B-F7EF-B2FD-56C6-23CA09B5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2007274"/>
            <a:ext cx="9067800" cy="4062651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the blueprint of the CNN, deciding on the number and types of layers it will have, such as convolutional, pooling, and fully connected layers.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Configuration: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layer's parameters, like filter size and activation functions, are set to extract relevant features from the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Setup: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how the model will learn from the data, including the optimization algorithm, loss function, and metrics to monitor its performance.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639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Office Theme</vt:lpstr>
      <vt:lpstr>IMAGE CLASSIFIATION USING CNN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THE WOW IN THE SOLUTION</vt:lpstr>
      <vt:lpstr>PowerPoint Presentation</vt:lpstr>
      <vt:lpstr>Data Preparation: Before training, we preprocess the images to ensure they're in a format the model can understand, which might involve resizing or normalization.  Training: We feed the preprocessed images into the model and iteratively adjust its parameters to minimize the difference between predicted and actual labels.  Validation and Tuning: We assess the model's performance on a validation dataset and fine-tune its hyperparameters to optimize its accuracy.  Evaluation: Finally, we test the trained model on a separate test dataset to evaluate its performance and ensure it generalizes well to new, unseen images.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ARCHANA M</dc:creator>
  <cp:lastModifiedBy>ARCHANA M</cp:lastModifiedBy>
  <cp:revision>4</cp:revision>
  <dcterms:created xsi:type="dcterms:W3CDTF">2024-04-03T19:15:10Z</dcterms:created>
  <dcterms:modified xsi:type="dcterms:W3CDTF">2024-04-05T08:51:57Z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