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2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B3C3F-C09A-DBEA-6FE9-710626CAB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A58728-E87D-BC85-9FE7-EC253C6B1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F07AC-79F8-8CC7-9740-013194D01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A2DF-58C0-42BA-8DB1-647DB0CA169C}" type="datetimeFigureOut">
              <a:rPr lang="en-ZA" smtClean="0"/>
              <a:t>2025/01/22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B7AD6-9D22-C487-353F-E8F5D796D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9B911-194D-D8E1-73F5-1BBE26CB4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39FE9-067A-4E49-BB40-578DD1656FE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02232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4F7D0-1C60-4452-C421-FABAAE956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B1E59-F38A-04AE-0561-255275E2D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C6997-F288-317A-A8ED-5C1F9E6EB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A2DF-58C0-42BA-8DB1-647DB0CA169C}" type="datetimeFigureOut">
              <a:rPr lang="en-ZA" smtClean="0"/>
              <a:t>2025/01/22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39506-E3A5-7276-BB84-897AC8567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0E621-3C15-1479-8C2B-10527B16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39FE9-067A-4E49-BB40-578DD1656FE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9542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3DA26C-3C95-A085-ED8C-76A055A88B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64318-293A-639F-DC72-D2BF97CC4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A71CA-8D8D-B83B-0BA3-B91C3D0F7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A2DF-58C0-42BA-8DB1-647DB0CA169C}" type="datetimeFigureOut">
              <a:rPr lang="en-ZA" smtClean="0"/>
              <a:t>2025/01/22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76CBB-D970-1E05-906B-AB224A586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46EB7-480D-FC65-7893-C8E087126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39FE9-067A-4E49-BB40-578DD1656FE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7115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DC94-2094-9717-E1DB-BB94469F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D661C-D5B8-0CBB-F08F-E7F38B2ED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4978D-D708-AD9E-5240-F90CFDE63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A2DF-58C0-42BA-8DB1-647DB0CA169C}" type="datetimeFigureOut">
              <a:rPr lang="en-ZA" smtClean="0"/>
              <a:t>2025/01/22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806D0-6B98-E6F9-71BA-957005B73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E1A03-084F-B24D-64A5-CE3A25480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39FE9-067A-4E49-BB40-578DD1656FE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20887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8DCA2-8718-E9FD-7A6C-DC94D4FB6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43D19-8194-5B89-76CD-1BB65E57E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564CB-F23B-6B8C-931F-58465E47C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A2DF-58C0-42BA-8DB1-647DB0CA169C}" type="datetimeFigureOut">
              <a:rPr lang="en-ZA" smtClean="0"/>
              <a:t>2025/01/22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D7D0D-518E-D4D5-EF76-1F74FD75F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54AF4-81FB-DA14-0C32-E90FABBF2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39FE9-067A-4E49-BB40-578DD1656FE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6167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9EDBD-2A15-2F2A-F4C0-E19F6960A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F57B8-0EB7-4E31-9791-307DF28138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D0C51-866B-969C-DC60-4C36DB871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68F20-9739-158C-19E1-F79862995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A2DF-58C0-42BA-8DB1-647DB0CA169C}" type="datetimeFigureOut">
              <a:rPr lang="en-ZA" smtClean="0"/>
              <a:t>2025/01/22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C4B70-DA24-7417-B9F9-0335A3AC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BDB76-AFDF-1183-F02A-41087D94A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39FE9-067A-4E49-BB40-578DD1656FE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97885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0267F-ADEC-E01F-2AE3-47AC0B452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6898C-9BAA-D0D9-5050-7DD82DFED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813BE-D4FF-8594-029D-1E5300F7B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4D4C21-6842-5AF2-53CE-88071222C8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4B15A0-826A-E060-BE2E-0E745FABF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848834-EC9C-10D4-1B32-37B47F91B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A2DF-58C0-42BA-8DB1-647DB0CA169C}" type="datetimeFigureOut">
              <a:rPr lang="en-ZA" smtClean="0"/>
              <a:t>2025/01/22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538F60-A4BB-4118-A3B6-D9D807496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AAF958-46FE-6F1E-1F37-794174E38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39FE9-067A-4E49-BB40-578DD1656FE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09117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120F4-A17F-B213-0353-0AAC4C8FF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37F167-DE4A-5BD4-EB78-66BC480B6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A2DF-58C0-42BA-8DB1-647DB0CA169C}" type="datetimeFigureOut">
              <a:rPr lang="en-ZA" smtClean="0"/>
              <a:t>2025/01/22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033C28-8824-A871-C92C-36958B867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69FA60-1226-8DE6-7122-083B72F43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39FE9-067A-4E49-BB40-578DD1656FE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0863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FB54FF-64B6-64FD-B3A6-82821236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A2DF-58C0-42BA-8DB1-647DB0CA169C}" type="datetimeFigureOut">
              <a:rPr lang="en-ZA" smtClean="0"/>
              <a:t>2025/01/22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5891A1-3BD5-C502-A4AD-AAC8995CD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6DB31-C259-3555-B619-6C1D9F87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39FE9-067A-4E49-BB40-578DD1656FE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7002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B5B3A-00B2-7587-87CB-C0E240E3C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99531-CB48-A29F-3C91-62C25F199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23D9E8-1592-A85B-0053-259E6ECD1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92F78-B4FA-4484-5D9A-3FB8313F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A2DF-58C0-42BA-8DB1-647DB0CA169C}" type="datetimeFigureOut">
              <a:rPr lang="en-ZA" smtClean="0"/>
              <a:t>2025/01/22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955C4-F64C-0BDF-C43D-7C34B203D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17F3E-2666-DA0F-6953-E58D51D5F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39FE9-067A-4E49-BB40-578DD1656FE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64071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39ADB-1D2E-CBAA-4FC2-46B6B25C2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CDEDDC-0388-0991-79CD-CB9E725B62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199FB-468A-7841-C110-F7CBA6F7B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6C84B-7411-5965-6A5B-47D239881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A2DF-58C0-42BA-8DB1-647DB0CA169C}" type="datetimeFigureOut">
              <a:rPr lang="en-ZA" smtClean="0"/>
              <a:t>2025/01/22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C28F0-597A-7792-9CEA-3AEA34C1B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6D396-029B-4985-8ECE-1E7CA3823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39FE9-067A-4E49-BB40-578DD1656FE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67025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390DAD-2E55-5370-2034-7601FD0DB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9FF67-4EED-ADF0-C657-D12579CE4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9B589-4557-A854-F6ED-3D8FC4B78E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12A2DF-58C0-42BA-8DB1-647DB0CA169C}" type="datetimeFigureOut">
              <a:rPr lang="en-ZA" smtClean="0"/>
              <a:t>2025/01/22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9440D-A4AE-03C4-10DC-4FE945CB6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E1E13-CFC7-D95E-44F2-F313C3A9E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B39FE9-067A-4E49-BB40-578DD1656FE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96217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0A3E1-3E0E-5ACA-4491-7523B9B67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668" y="1041400"/>
            <a:ext cx="11182663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Business Requirements Document  </a:t>
            </a:r>
            <a:br>
              <a:rPr lang="en-US" dirty="0"/>
            </a:br>
            <a:r>
              <a:rPr lang="en-US" dirty="0"/>
              <a:t>Industry Performance Analysis Report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79812-FA4D-8409-A4AB-C5F5C8AF5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Prepared By: Investor A</a:t>
            </a:r>
          </a:p>
          <a:p>
            <a:r>
              <a:rPr lang="en-US" dirty="0"/>
              <a:t>Date:  15 January 2025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54754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3AF7D-8C25-FF59-D199-301F06FDA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Purpose of the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101BC-47E3-FCE1-218A-F2B6BF640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To provide an insightful and data-driven overview of industry performance trends, supporting informed investment decisions.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The report should help identify high-growth industries, highlight underperforming sectors, and allow for effective comparison of market value and revenue trends.</a:t>
            </a:r>
            <a:endParaRPr lang="en-ZA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437A0A-A1A4-A4F7-367D-99285A3260EE}"/>
              </a:ext>
            </a:extLst>
          </p:cNvPr>
          <p:cNvCxnSpPr>
            <a:cxnSpLocks/>
          </p:cNvCxnSpPr>
          <p:nvPr/>
        </p:nvCxnSpPr>
        <p:spPr>
          <a:xfrm>
            <a:off x="954374" y="1507605"/>
            <a:ext cx="1028325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78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F02DD-EB40-3B14-E0E1-E6F7E43F6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68C0B-4AFC-875C-562D-AD49D2C6D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/>
              <a:t>Offer a comparative view of industry performance using key growth metrics. 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Highlight leading and lagging industries to aid in identifying strategic investment opportunities. 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Provide a concise yet detailed summary of data for quick decision-making. </a:t>
            </a:r>
            <a:endParaRPr lang="en-ZA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9ECA59-C0A7-3EEF-CE88-BB081EF74A00}"/>
              </a:ext>
            </a:extLst>
          </p:cNvPr>
          <p:cNvCxnSpPr>
            <a:cxnSpLocks/>
          </p:cNvCxnSpPr>
          <p:nvPr/>
        </p:nvCxnSpPr>
        <p:spPr>
          <a:xfrm>
            <a:off x="954374" y="1507605"/>
            <a:ext cx="1028325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248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B31E7-A69A-CE42-7484-D50892F9F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194C6-C164-7131-B25C-4064FB321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Industries Covered: </a:t>
            </a:r>
            <a:r>
              <a:rPr lang="en-US" dirty="0"/>
              <a:t>Include all relevant industries within the African continent.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Timeframe: </a:t>
            </a:r>
            <a:r>
              <a:rPr lang="en-US" dirty="0"/>
              <a:t>Provide insights for the latest fiscal year and calculate CAGRs for 2, 3, and 5-year periods.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Metrics :   </a:t>
            </a:r>
          </a:p>
          <a:p>
            <a:pPr lvl="1"/>
            <a:r>
              <a:rPr lang="en-US" dirty="0"/>
              <a:t>Market Value    </a:t>
            </a:r>
          </a:p>
          <a:p>
            <a:pPr lvl="1"/>
            <a:r>
              <a:rPr lang="en-US" dirty="0"/>
              <a:t>Revenue    </a:t>
            </a:r>
          </a:p>
          <a:p>
            <a:pPr lvl="1"/>
            <a:r>
              <a:rPr lang="en-US" dirty="0"/>
              <a:t>Average Annual Growth    </a:t>
            </a:r>
          </a:p>
          <a:p>
            <a:pPr lvl="1"/>
            <a:r>
              <a:rPr lang="en-US" dirty="0"/>
              <a:t>CAGRs (2-year, 3-year, 5-year) </a:t>
            </a:r>
            <a:endParaRPr lang="en-ZA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F97F3B4-4ACA-B87C-005A-ECB63F47FF93}"/>
              </a:ext>
            </a:extLst>
          </p:cNvPr>
          <p:cNvCxnSpPr>
            <a:cxnSpLocks/>
          </p:cNvCxnSpPr>
          <p:nvPr/>
        </p:nvCxnSpPr>
        <p:spPr>
          <a:xfrm>
            <a:off x="954374" y="1507605"/>
            <a:ext cx="1028325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685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523F0-A243-7188-5CC2-88073F4E0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87603-7175-1255-F02C-263A5DB33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Report must include the following fields, as a minimum:  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Industry Name  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Market Value  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Revenue  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Annual Growth Rate  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CAGRs (2, 3, 5 years)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Ensure data integrity and accuracy for all metrics.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must be filtered for relevance to exclude anomalies or incomplete records.</a:t>
            </a:r>
            <a:endParaRPr lang="en-ZA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D6B67A2-3E63-1CCC-5587-DCA18B3FFEBF}"/>
              </a:ext>
            </a:extLst>
          </p:cNvPr>
          <p:cNvCxnSpPr>
            <a:cxnSpLocks/>
          </p:cNvCxnSpPr>
          <p:nvPr/>
        </p:nvCxnSpPr>
        <p:spPr>
          <a:xfrm>
            <a:off x="954374" y="1507605"/>
            <a:ext cx="1028325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977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B089D-3A49-FCA1-7A02-DDEBF5FE2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E446C-A8C4-2AB1-A78C-BE8BFC771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Filters: Allow users to filter data by region, time period, and specific industries.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Export: Provide an option to export the dashboard insights in PowerPoint format</a:t>
            </a:r>
            <a:endParaRPr lang="en-ZA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84640AC-86EB-9345-C0F0-ED3A1C150397}"/>
              </a:ext>
            </a:extLst>
          </p:cNvPr>
          <p:cNvCxnSpPr>
            <a:cxnSpLocks/>
          </p:cNvCxnSpPr>
          <p:nvPr/>
        </p:nvCxnSpPr>
        <p:spPr>
          <a:xfrm>
            <a:off x="954374" y="1507605"/>
            <a:ext cx="1028325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51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AC1C-0A89-76B9-46FC-451F782B8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User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59D38-1BAD-7027-2B62-928BA6E21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dashboard should be accessible through a secure online platform.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Ensure compatibility with desktop and mobile devices</a:t>
            </a:r>
            <a:endParaRPr lang="en-ZA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99C5F3-ADF7-221B-DAF9-91A02E7108F2}"/>
              </a:ext>
            </a:extLst>
          </p:cNvPr>
          <p:cNvCxnSpPr>
            <a:cxnSpLocks/>
          </p:cNvCxnSpPr>
          <p:nvPr/>
        </p:nvCxnSpPr>
        <p:spPr>
          <a:xfrm>
            <a:off x="954374" y="1507605"/>
            <a:ext cx="1028325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78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A4F39-21CE-4F99-1337-E0187125D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6DFF5-AC45-D9F8-FD05-3A82C0A03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Fully functional dashboard meeting the above requirements.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Supporting documentation detailing how to use and interpret the dashboard.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sources and any assumptions made during analysis. </a:t>
            </a:r>
            <a:endParaRPr lang="en-ZA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159837-9075-FE8F-0C13-6EAE03ECE6F5}"/>
              </a:ext>
            </a:extLst>
          </p:cNvPr>
          <p:cNvCxnSpPr>
            <a:cxnSpLocks/>
          </p:cNvCxnSpPr>
          <p:nvPr/>
        </p:nvCxnSpPr>
        <p:spPr>
          <a:xfrm>
            <a:off x="954374" y="1507605"/>
            <a:ext cx="1028325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796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799EE-6E9C-B29B-DDA9-FFFC72C7B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CFBD7-3593-E635-B74E-8912F0914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Accuracy and relevance of the presented insights.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Ease of use and clear navigation through the dashboard.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Effective presentation of top and bottom performers for strategic decisions. </a:t>
            </a:r>
            <a:endParaRPr lang="en-ZA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EB9A33D-7338-BC63-E326-37F4D4EE918E}"/>
              </a:ext>
            </a:extLst>
          </p:cNvPr>
          <p:cNvCxnSpPr>
            <a:cxnSpLocks/>
          </p:cNvCxnSpPr>
          <p:nvPr/>
        </p:nvCxnSpPr>
        <p:spPr>
          <a:xfrm>
            <a:off x="954374" y="1507605"/>
            <a:ext cx="1028325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049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315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Wingdings</vt:lpstr>
      <vt:lpstr>Office Theme</vt:lpstr>
      <vt:lpstr>Business Requirements Document   Industry Performance Analysis Report</vt:lpstr>
      <vt:lpstr>Purpose of the Report</vt:lpstr>
      <vt:lpstr>Objectives</vt:lpstr>
      <vt:lpstr>Scope</vt:lpstr>
      <vt:lpstr>Requirements</vt:lpstr>
      <vt:lpstr>Functionality</vt:lpstr>
      <vt:lpstr>User Access</vt:lpstr>
      <vt:lpstr>Deliverables</vt:lpstr>
      <vt:lpstr>Success Criteria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Sly Malunga</dc:creator>
  <cp:lastModifiedBy>Sly Malunga</cp:lastModifiedBy>
  <cp:revision>4</cp:revision>
  <dcterms:created xsi:type="dcterms:W3CDTF">2025-01-22T12:36:36Z</dcterms:created>
  <dcterms:modified xsi:type="dcterms:W3CDTF">2025-01-22T13:32:38Z</dcterms:modified>
</cp:coreProperties>
</file>