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22/01/2025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22/01/2025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22/01/2025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22/01/2025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22/01/2025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aproxy-traffic-splitter/views/TopAfricanCompanies-RevenueGrowth/InvestmentInsightsforAfricanCompani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D0A3578-E4E5-46FF-A4CB-03C64CACC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Industry Performance Analysis 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for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 African Countries</a:t>
            </a:r>
            <a:endParaRPr lang="en-us" b="1" dirty="0">
              <a:solidFill>
                <a:schemeClr val="accent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70C7C34-6889-42AD-B4A8-CFDAB74DB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Prepared by : Sithandilizwe Malunga, Data Analyst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Investment Insights for African Companies1">
            <a:extLst>
              <a:ext uri="{FF2B5EF4-FFF2-40B4-BE49-F238E27FC236}">
                <a16:creationId xmlns:a16="http://schemas.microsoft.com/office/drawing/2014/main" id="{3A624D96-0FBF-4048-8725-83259EDEA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Investment Insights for African Companies2">
            <a:extLst>
              <a:ext uri="{FF2B5EF4-FFF2-40B4-BE49-F238E27FC236}">
                <a16:creationId xmlns:a16="http://schemas.microsoft.com/office/drawing/2014/main" id="{95FFE2A2-B9F6-4533-8879-A7B404ED1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Investment Insights for African Companies3">
            <a:extLst>
              <a:ext uri="{FF2B5EF4-FFF2-40B4-BE49-F238E27FC236}">
                <a16:creationId xmlns:a16="http://schemas.microsoft.com/office/drawing/2014/main" id="{EB4E920F-1691-479B-A6C3-AEED68216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Investment Insights for African Companies4">
            <a:extLst>
              <a:ext uri="{FF2B5EF4-FFF2-40B4-BE49-F238E27FC236}">
                <a16:creationId xmlns:a16="http://schemas.microsoft.com/office/drawing/2014/main" id="{6221A076-0837-4EA4-B114-B5DFC6E86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Investment Insights for African Companies5">
            <a:extLst>
              <a:ext uri="{FF2B5EF4-FFF2-40B4-BE49-F238E27FC236}">
                <a16:creationId xmlns:a16="http://schemas.microsoft.com/office/drawing/2014/main" id="{4CCD2ED0-12E0-47D5-A3CE-189302D32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Industry Performance Analysis  for  African Countries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Sly Malunga</cp:lastModifiedBy>
  <cp:revision>1</cp:revision>
  <dcterms:created xsi:type="dcterms:W3CDTF">2025-01-22T12:20:36Z</dcterms:created>
  <dcterms:modified xsi:type="dcterms:W3CDTF">2025-01-22T19:45:44Z</dcterms:modified>
</cp:coreProperties>
</file>