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69" d="100"/>
          <a:sy n="69" d="100"/>
        </p:scale>
        <p:origin x="9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12/19/2024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1524000" y="4001511"/>
            <a:ext cx="9144000" cy="1655762"/>
          </a:xfrm>
        </p:spPr>
        <p:txBody>
          <a:bodyPr/>
          <a:lstStyle/>
          <a:p>
            <a:r>
              <a:rPr lang="en-US" dirty="0"/>
              <a:t>Sithandilizwe Malunga</a:t>
            </a:r>
            <a:endParaRPr lang="nb-NO" dirty="0"/>
          </a:p>
        </p:txBody>
      </p:sp>
      <p:sp>
        <p:nvSpPr>
          <p:cNvPr id="6" name="Title 1">
            <a:extLst>
              <a:ext uri="{FF2B5EF4-FFF2-40B4-BE49-F238E27FC236}">
                <a16:creationId xmlns:a16="http://schemas.microsoft.com/office/drawing/2014/main" id="{47712000-D965-74BA-9962-79752804F45A}"/>
              </a:ext>
            </a:extLst>
          </p:cNvPr>
          <p:cNvSpPr txBox="1">
            <a:spLocks/>
          </p:cNvSpPr>
          <p:nvPr/>
        </p:nvSpPr>
        <p:spPr>
          <a:xfrm>
            <a:off x="1648691" y="1214438"/>
            <a:ext cx="9144000" cy="2387600"/>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ArchAngel Sports</a:t>
            </a:r>
            <a:br>
              <a:rPr lang="en-US" b="1" dirty="0"/>
            </a:br>
            <a:r>
              <a:rPr lang="en-US" b="1" dirty="0"/>
              <a:t>Marketing Effectiveness Improvement </a:t>
            </a:r>
          </a:p>
          <a:p>
            <a:br>
              <a:rPr lang="en-US" b="1" dirty="0"/>
            </a:br>
            <a:r>
              <a:rPr lang="en-US" sz="5300" dirty="0"/>
              <a:t>Data Presentation</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b="1" dirty="0" err="1"/>
              <a:t>Overview</a:t>
            </a:r>
            <a:endParaRPr lang="nb-NO" b="1"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792</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PowerPoint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Sly Malunga</cp:lastModifiedBy>
  <cp:revision>4</cp:revision>
  <dcterms:created xsi:type="dcterms:W3CDTF">2024-09-03T15:16:05Z</dcterms:created>
  <dcterms:modified xsi:type="dcterms:W3CDTF">2024-12-19T13:32:42Z</dcterms:modified>
</cp:coreProperties>
</file>