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58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6236" autoAdjust="0"/>
  </p:normalViewPr>
  <p:slideViewPr>
    <p:cSldViewPr snapToGrid="0">
      <p:cViewPr varScale="1">
        <p:scale>
          <a:sx n="64" d="100"/>
          <a:sy n="64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30.12.2024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70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ArchAngel Sports</a:t>
            </a:r>
            <a:br>
              <a:rPr lang="en-US" b="1" dirty="0"/>
            </a:br>
            <a:r>
              <a:rPr lang="en-US" b="1" dirty="0"/>
              <a:t>Marketing Effectiveness Improvement </a:t>
            </a:r>
            <a:br>
              <a:rPr lang="en-US" b="1" dirty="0"/>
            </a:br>
            <a:r>
              <a:rPr lang="en-US" b="1" dirty="0"/>
              <a:t>Business Case</a:t>
            </a:r>
            <a:endParaRPr lang="nb-N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369"/>
            <a:ext cx="9144000" cy="1655762"/>
          </a:xfrm>
        </p:spPr>
        <p:txBody>
          <a:bodyPr/>
          <a:lstStyle/>
          <a:p>
            <a:r>
              <a:rPr lang="nb-NO" dirty="0"/>
              <a:t>Sithandilizwe Malunga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 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ArchAngel Sports’ primary challenges can be summarised as follows:</a:t>
            </a:r>
          </a:p>
          <a:p>
            <a:pPr lvl="1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Z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Reduced Customer Engagement</a:t>
            </a:r>
            <a:r>
              <a:rPr lang="en-Z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Customers are not interacting as frequently with marketing campaigns, website content, or other digital touchpoints.</a:t>
            </a:r>
          </a:p>
          <a:p>
            <a:pPr lvl="1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Z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Decreased Conversion Rates</a:t>
            </a:r>
            <a:r>
              <a:rPr lang="en-Z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smaller percentage of site visitors are transitioning into paying customers.</a:t>
            </a:r>
          </a:p>
          <a:p>
            <a:pPr lvl="1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Z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Marketing Expenses</a:t>
            </a:r>
            <a:r>
              <a:rPr lang="en-Z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Significant resources allocated to campaigns are not generating the expected level of returns, placing financial strain on the business.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business recognises that these challenges result in lower revenue and customer satisfaction. A data-driven approach is required to uncover root causes and guide the optimisation of marketing efforts.</a:t>
            </a:r>
          </a:p>
          <a:p>
            <a:pPr>
              <a:lnSpc>
                <a:spcPct val="17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26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Project Objectives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project focuses on addressing the following objectives: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 Conversion Rates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Analyse the customer journey to identify drop-off points and propose actionable solutions to reduce them.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 Customer Engagement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Evaluate marketing content performance to understand what resonates most with ArchAngel Sports’ audience.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 Customer Feedback Scores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 sentiment analysis to highlight recurring pain points and positive themes in customer feedback.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Performance Areas (KPAs)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Conversion Rate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Percentage of website visitors who make a purchase.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Engagement Rate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Number of interactions (e.g., clicks, shares, likes) with marketing content.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Feedback Score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Average sentiment rating derived from customer reviews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8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Approach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7" y="15258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project follows the data science lifecycle to systematically address the challenges: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Understanding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Define the scope, objectives, and expected outcomes with stakeholders.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Understanding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Explore datasets from SQL Server and CSV files to identify relevant attributes.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Preparation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Clean, transform, and prepare data for analysis using Python libraries like Pandas and NLTK.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Modelling and Analysis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Perform detailed analyses, including sentiment scoring and content performance evaluation.</a:t>
            </a:r>
          </a:p>
          <a:p>
            <a:pPr marL="800100" lvl="1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Deployment: </a:t>
            </a:r>
            <a:r>
              <a:rPr lang="en-ZA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Share insights through interactive Power BI dashboards and propose actionable recommendations.</a:t>
            </a:r>
            <a:endParaRPr lang="en-US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9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499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Wingdings</vt:lpstr>
      <vt:lpstr>Office Theme</vt:lpstr>
      <vt:lpstr>ArchAngel Sports Marketing Effectiveness Improvement  Business Case</vt:lpstr>
      <vt:lpstr>Business Problem </vt:lpstr>
      <vt:lpstr>Project Objectives</vt:lpstr>
      <vt:lpstr>Project Approach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Sly Malunga</cp:lastModifiedBy>
  <cp:revision>5</cp:revision>
  <dcterms:created xsi:type="dcterms:W3CDTF">2024-07-20T13:50:58Z</dcterms:created>
  <dcterms:modified xsi:type="dcterms:W3CDTF">2024-12-30T10:50:40Z</dcterms:modified>
</cp:coreProperties>
</file>