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1123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7FBD6-8D05-4BFD-BE47-D38A8CF1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8922C-D6A0-4E1B-ACE2-627F27008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F6D86D-B399-4022-AE96-898C6B9F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B064E3-FDE6-4004-876D-77938601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D88BC9-D19F-4F8B-B307-9FE13268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2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E5D7-4D00-42D4-A626-0B2121D0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53CD3B9-D626-4F04-9ACA-6AE23F9A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BBCB5B-6A46-4792-9C74-6B89C50A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B2E91C-F653-44A6-9A33-F3ED6DF4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7B28E3-85F8-484B-98FA-2F22A935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20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15D6AA-853E-45C4-93F4-B3EB0FA28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8F0DAC1-401A-423A-A652-0E65348E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897229-5309-4FB6-9EC3-8A178000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DB44B9-11AB-4B68-A05C-4BCCEA2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AA7D5D-72F7-4CF6-8E9E-6840122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25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5B9E-4050-45EA-9978-6B2DC944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046502-FFBD-41A3-813F-A8265172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521583-C0CD-4BDE-B52F-6D2071B9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88840B-29A9-477B-946E-C7851442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E3EC28-9060-4767-A37C-9662FE0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41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21589-E276-41B9-9A4A-48E99063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6ED94-B047-4313-A64D-C69B6E84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95A7A3-BA71-4CDA-B671-796A745E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A39D9E-C5AD-480D-A9BC-4BD0141E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A7CA16-712D-484E-AE9D-32B0511A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46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5536C-5383-4EAE-83BD-8EDBC1C7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9D29A1-A458-4EAE-834F-D8CDBF8E4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D3FA82-95D6-483E-8241-E6952876B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7B01BC-6FED-4879-9112-D1BBC5B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67C70F8-0A97-4D31-A2CB-BA95EC7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92738B-71C7-4D97-A443-6F32574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15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66F5-E5D2-4829-A52B-D0FD74B3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14B06D-F42C-47A6-BD02-B18C5F04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81341F2-D101-4D74-A3CF-A55243F7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221FCB-0954-4D97-ACC5-FF2B8DFEF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81AA09A-8350-4D32-AC3A-5953C3E4A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24AD4BB-6042-4D50-8A6C-4F5EAAB4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C804C69-BD64-476D-8B0C-30212E66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1D2966-E1F0-4836-B865-2862A041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8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DDCF-7EDF-4C9E-A55C-107BC601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533BF41-AA57-4BFA-B63F-74C6A256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E174A3B-9132-4B7D-A976-75397063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D278D1-E43D-423B-94FD-F6F03388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5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14F461E-5DEB-4B01-9EE1-E8C97B07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5277360-3E2D-41DA-8E92-F8EC3D81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D414AE-2003-499B-BA2E-79E0F65C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7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AB5D2-6E28-45C9-8F29-78D10C49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586816-FC68-475C-BDA2-041BF6DE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9B81C9-A3B8-4AFD-8103-39AFB6B10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F3C47BF-F96C-44D4-B37D-C5D73364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C7D356-252F-4206-A92C-D6A77E5E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9E971A8-BC32-42C2-AC74-F4B607C3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FB25-06C3-421D-9A85-D9116C53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09A02D0-816D-42F8-B91A-C99206A99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C1D3B7-928A-4594-BCE2-EA222779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45673B-8F4F-4049-8B80-DF545AF3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4ADD88-376E-4DD4-9E91-40A4CC8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AC87FBD-2FB6-497E-94E9-F71639F9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417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847EB9B-BA8B-4CAE-AD6B-9F5B95AD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850458-F8AA-4FFB-BF1C-C215A8E3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FAFB86-33FE-4972-8F6D-DB721E5F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FA1B-881D-4EF9-955D-73E3CE2C4E4D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D57A22-A9B2-48C6-8D3A-FB37C47EA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07907C-01C6-4D40-87B3-B309FDD85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4ED0-A61C-4595-9487-8CB6A7A32B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BD62DC-CC14-41B1-A6DC-97E4AC19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719"/>
            <a:ext cx="10515600" cy="2338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Alone in a new city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If you want to know more about the city, who do you turn to ?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D3DC769-AC95-4568-A7B0-6CE60819A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35" y="1041400"/>
            <a:ext cx="4917440" cy="2387600"/>
          </a:xfrm>
        </p:spPr>
        <p:txBody>
          <a:bodyPr>
            <a:normAutofit/>
          </a:bodyPr>
          <a:lstStyle/>
          <a:p>
            <a:pPr algn="l"/>
            <a:r>
              <a:rPr lang="pt-PT" sz="7200" b="1" dirty="0">
                <a:solidFill>
                  <a:schemeClr val="bg1"/>
                </a:solidFill>
              </a:rPr>
              <a:t>Leiria Bot</a:t>
            </a:r>
            <a:br>
              <a:rPr lang="pt-PT" sz="7200" b="1" dirty="0">
                <a:solidFill>
                  <a:schemeClr val="bg1"/>
                </a:solidFill>
              </a:rPr>
            </a:br>
            <a:r>
              <a:rPr lang="pt-PT" sz="2400" dirty="0">
                <a:solidFill>
                  <a:schemeClr val="bg1"/>
                </a:solidFill>
              </a:rPr>
              <a:t>powered by </a:t>
            </a:r>
            <a:r>
              <a:rPr lang="pt-PT" sz="2400" b="1" dirty="0">
                <a:solidFill>
                  <a:schemeClr val="bg1"/>
                </a:solidFill>
              </a:rPr>
              <a:t>Code Stout</a:t>
            </a:r>
            <a:endParaRPr lang="pt-PT" sz="7200" b="1" dirty="0">
              <a:solidFill>
                <a:schemeClr val="bg1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8329B68-6F60-4B3E-94D3-03D068D8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841" y="3648337"/>
            <a:ext cx="62992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 buddy for your travels around Leiria city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(and other cities ?)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FB6675-8F8E-40AB-A24A-8CF6B9F5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48" y="171942"/>
            <a:ext cx="3013770" cy="47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5C0545DD-E46B-4668-96DF-F03474D3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62" y="2060673"/>
            <a:ext cx="2875570" cy="45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5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89E2E-3B1D-4C4E-8356-C8FD3A77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6997"/>
          </a:xfrm>
          <a:solidFill>
            <a:srgbClr val="00B0F0"/>
          </a:solidFill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	</a:t>
            </a:r>
            <a:r>
              <a:rPr lang="pt-PT" sz="4800" dirty="0">
                <a:solidFill>
                  <a:schemeClr val="bg1"/>
                </a:solidFill>
                <a:latin typeface="+mn-lt"/>
              </a:rPr>
              <a:t>The solution</a:t>
            </a: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C1385E-4D92-45E8-90BC-78F1616A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6565" cy="34061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A virtual assistant chatbot that has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your back</a:t>
            </a:r>
            <a:r>
              <a:rPr lang="en-US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Ask questions about places of interest around the city and get answers immediately about them.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Check the nearest restaurants and souvenir shops around you.</a:t>
            </a:r>
          </a:p>
        </p:txBody>
      </p:sp>
    </p:spTree>
    <p:extLst>
      <p:ext uri="{BB962C8B-B14F-4D97-AF65-F5344CB8AC3E}">
        <p14:creationId xmlns:p14="http://schemas.microsoft.com/office/powerpoint/2010/main" val="21698974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89E2E-3B1D-4C4E-8356-C8FD3A77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6997"/>
          </a:xfrm>
          <a:solidFill>
            <a:srgbClr val="00B0F0"/>
          </a:solidFill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	</a:t>
            </a:r>
            <a:r>
              <a:rPr lang="pt-PT" sz="4800" dirty="0">
                <a:solidFill>
                  <a:schemeClr val="bg1"/>
                </a:solidFill>
                <a:latin typeface="+mn-lt"/>
              </a:rPr>
              <a:t>Features</a:t>
            </a: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C1385E-4D92-45E8-90BC-78F1616A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333528" cy="34061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Voice support (Text to Speech)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Integration with messaging apps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Integration with Google Maps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15690D-FBBE-4767-8315-F77B5D10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252" y="1873513"/>
            <a:ext cx="1645984" cy="16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58FBED5-0315-4A39-9DCC-F709BC164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4603" y="4299435"/>
            <a:ext cx="4038118" cy="7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1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89E2E-3B1D-4C4E-8356-C8FD3A77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6997"/>
          </a:xfrm>
          <a:solidFill>
            <a:srgbClr val="00B0F0"/>
          </a:solidFill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	</a:t>
            </a:r>
            <a:r>
              <a:rPr lang="pt-PT" dirty="0">
                <a:solidFill>
                  <a:schemeClr val="bg1"/>
                </a:solidFill>
                <a:latin typeface="+mn-lt"/>
              </a:rPr>
              <a:t>Business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FC1632D2-B1FC-486A-8513-7FE86CB3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6565" cy="2816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Public investment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Aimed at tourism center and city halls.</a:t>
            </a:r>
          </a:p>
          <a:p>
            <a:pPr>
              <a:lnSpc>
                <a:spcPct val="150000"/>
              </a:lnSpc>
            </a:pPr>
            <a:r>
              <a:rPr lang="en-US" dirty="0"/>
              <a:t>Private investment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Sponsors/Advertisements.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949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1682B1-CB7B-4EBD-B313-B1BFD374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3" y="2581024"/>
            <a:ext cx="7379825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PT" sz="6000" b="1" dirty="0">
                <a:solidFill>
                  <a:schemeClr val="bg1"/>
                </a:solidFill>
              </a:rPr>
              <a:t>Thank you!</a:t>
            </a:r>
            <a:br>
              <a:rPr lang="pt-PT" sz="6000" b="1" dirty="0">
                <a:solidFill>
                  <a:schemeClr val="bg1"/>
                </a:solidFill>
              </a:rPr>
            </a:br>
            <a:r>
              <a:rPr lang="pt-PT" sz="3600" b="1" dirty="0">
                <a:solidFill>
                  <a:schemeClr val="bg1"/>
                </a:solidFill>
              </a:rPr>
              <a:t>From the CodeStout Team!</a:t>
            </a:r>
            <a:endParaRPr lang="pt-PT" sz="6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94ED-3B40-4B27-8344-7B98D6C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6866"/>
            <a:ext cx="1286116" cy="15511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0BF7AE-B543-49F5-BE0F-B4E074BFA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05" y="0"/>
            <a:ext cx="434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88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124</Words>
  <Application>Microsoft Office PowerPoint</Application>
  <PresentationFormat>Ecrã Panorâmico</PresentationFormat>
  <Paragraphs>19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Leiria Bot powered by Code Stout</vt:lpstr>
      <vt:lpstr> The solution</vt:lpstr>
      <vt:lpstr> Features</vt:lpstr>
      <vt:lpstr> Business</vt:lpstr>
      <vt:lpstr>Thank you! From the CodeStout Team!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André Baptista Porêlo</dc:creator>
  <cp:lastModifiedBy>João André Baptista Porêlo</cp:lastModifiedBy>
  <cp:revision>5</cp:revision>
  <dcterms:created xsi:type="dcterms:W3CDTF">2022-11-06T13:48:39Z</dcterms:created>
  <dcterms:modified xsi:type="dcterms:W3CDTF">2022-11-06T14:40:04Z</dcterms:modified>
</cp:coreProperties>
</file>