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53" r:id="rId2"/>
    <p:sldId id="355" r:id="rId3"/>
    <p:sldId id="356" r:id="rId4"/>
    <p:sldId id="357" r:id="rId5"/>
    <p:sldId id="358" r:id="rId6"/>
    <p:sldId id="354" r:id="rId7"/>
    <p:sldId id="359" r:id="rId8"/>
    <p:sldId id="360" r:id="rId9"/>
    <p:sldId id="362" r:id="rId10"/>
    <p:sldId id="361" r:id="rId11"/>
    <p:sldId id="364" r:id="rId12"/>
    <p:sldId id="363" r:id="rId13"/>
    <p:sldId id="352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4724400"/>
            <a:ext cx="7924800" cy="685800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Presents</a:t>
            </a:r>
            <a:endParaRPr lang="bg-BG" sz="4400" dirty="0">
              <a:solidFill>
                <a:srgbClr val="FF0000"/>
              </a:solidFill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1524000"/>
          </a:xfrm>
        </p:spPr>
        <p:txBody>
          <a:bodyPr/>
          <a:lstStyle/>
          <a:p>
            <a:r>
              <a:rPr sz="8000" smtClean="0">
                <a:solidFill>
                  <a:srgbClr val="FF0000"/>
                </a:solidFill>
                <a:effectLst/>
                <a:latin typeface="Chiller" pitchFamily="82" charset="0"/>
              </a:rPr>
              <a:t>Five-Cards Draw</a:t>
            </a:r>
            <a:endParaRPr lang="bg-BG" sz="80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050" name="Picture 2" descr="C:\Users\Radoy\Desktop\fully-illustrated-dev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475625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DrawCards(); - First checks if the card is hold, and then if it’s not hold – draw a card.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PrintOnPosition(); - Prints given strings on position on the console.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SetColors(); - Sets the color on the console.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CardBack(); - Prints cards’ back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CardFace(); - Prints cards’ face.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Bet(); - Returns how is your bet.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HoldCard(); - Returns which cards you hold.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CheckForWinnings(); - Checks for winnings in descending order (hand by hand).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and others…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Classes (existing .NET):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Console, String ,Random ,Stream, Array ,etc.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Exceptions: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OverflowException – when the bet is more than coins.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External text file: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winnings.txt – created during the game and contains: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Total deals made during the game.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Total winnings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How many winnings for every different hand (high pair, 3 of a kind)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The doomed members:</a:t>
            </a:r>
            <a:endParaRPr lang="bg-BG" dirty="0">
              <a:solidFill>
                <a:srgbClr val="FF0000"/>
              </a:solidFill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2489200"/>
            <a:ext cx="7391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Georgi Yonchev </a:t>
            </a: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</a:t>
            </a: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 : g.yonchev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Kiril Kolev       a.k.a : kiko81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Vasil Ivanchev   a.k.a : ivantchev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Ivan Milushev   a.k.a : IvanMilushev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kumimoji="0" sz="3200" b="0" i="0" u="none" strike="noStrike" cap="none" normalizeH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Stanislav Nedelkov a.k.a: whatupp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sz="3200"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Radoy Zhekov     a.k.a: koparfild</a:t>
            </a:r>
            <a:endParaRPr kumimoji="0" sz="3200" b="0" i="0" u="none" strike="noStrike" cap="none" normalizeH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algn="l">
              <a:spcBef>
                <a:spcPct val="0"/>
              </a:spcBef>
              <a:buClrTx/>
              <a:buSzTx/>
            </a:pPr>
            <a:r>
              <a:rPr sz="3200" smtClean="0">
                <a:solidFill>
                  <a:srgbClr val="FF0000"/>
                </a:solidFill>
                <a:effectLst/>
                <a:latin typeface="Chiller" pitchFamily="82" charset="0"/>
              </a:rPr>
              <a:t>URL: </a:t>
            </a:r>
            <a:r>
              <a:rPr sz="3200" u="sng" smtClean="0">
                <a:solidFill>
                  <a:srgbClr val="FF0000"/>
                </a:solidFill>
                <a:effectLst/>
                <a:latin typeface="Chiller" pitchFamily="82" charset="0"/>
              </a:rPr>
              <a:t>https://github.com/ArchDevilCSharp2/Team-Work---Console-Game-Arch-Devil</a:t>
            </a:r>
            <a:endParaRPr lang="bg-BG" sz="3200" dirty="0" smtClean="0">
              <a:solidFill>
                <a:srgbClr val="FF0000"/>
              </a:solidFill>
              <a:effectLst/>
            </a:endParaRPr>
          </a:p>
          <a:p>
            <a:pPr lvl="0" algn="l">
              <a:spcBef>
                <a:spcPct val="0"/>
              </a:spcBef>
              <a:buClrTx/>
              <a:buSzTx/>
            </a:pPr>
            <a:endParaRPr kumimoji="0" 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hiller" pitchFamily="82" charset="0"/>
              <a:cs typeface="Arial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 rot="21413830">
            <a:off x="7527377" y="5892239"/>
            <a:ext cx="159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Chiller" pitchFamily="82" charset="0"/>
              </a:rPr>
              <a:t>2014</a:t>
            </a:r>
            <a:endParaRPr lang="bg-BG" sz="5400" dirty="0">
              <a:solidFill>
                <a:srgbClr val="C00000"/>
              </a:solidFill>
            </a:endParaRPr>
          </a:p>
        </p:txBody>
      </p:sp>
      <p:pic>
        <p:nvPicPr>
          <p:cNvPr id="3076" name="Picture 4" descr="C:\Users\Radoy\Desktop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8233" y="4419600"/>
            <a:ext cx="1625767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160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Description of the game: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82000" cy="3733800"/>
          </a:xfrm>
        </p:spPr>
        <p:txBody>
          <a:bodyPr/>
          <a:lstStyle/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Five-card Draw is a poker variant that is considered as the simpliest variant of apoker game. You play single-player.  Start with 100 coins and you can bet from 1 to 10 coins.</a:t>
            </a: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Then draw 5 cards. You can hold any card. The rest cards draw again (with new cards).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4038600"/>
          </a:xfrm>
        </p:spPr>
        <p:txBody>
          <a:bodyPr/>
          <a:lstStyle/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HIGH PAIR: two cards of the same rank higher than 10.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J♥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J♣</a:t>
            </a:r>
            <a:endParaRPr lang="bg-BG" dirty="0" smtClean="0">
              <a:solidFill>
                <a:schemeClr val="bg1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TWO PAIR: two cards of the same rank, plus two cards of another rank, not necessary to be high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K♣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K♦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9♠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9♥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3 OF A KIND:  three cards of the same rank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2♦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2♠ 2♣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4038600"/>
          </a:xfrm>
        </p:spPr>
        <p:txBody>
          <a:bodyPr/>
          <a:lstStyle/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STRAIGHT: five cards of sequential rank in at least two different suits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Q♣ J♠ 10♠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9♥ 8♥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FLUSH:  five cards are of the same suit, but not in sequence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Q♣ 10♣ 7♣ 6♣ 4♣</a:t>
            </a:r>
            <a:endParaRPr lang="bg-BG" dirty="0" smtClean="0">
              <a:solidFill>
                <a:schemeClr val="bg1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FULL HOUSE:  three matching cards of one rank and two matching cards of another rank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3♣ 3♠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3♦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6♣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6♥</a:t>
            </a:r>
            <a:endParaRPr lang="bg-B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3733800"/>
          </a:xfrm>
        </p:spPr>
        <p:txBody>
          <a:bodyPr/>
          <a:lstStyle/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4 OF A KIND: all four cards of one rank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chemeClr val="bg1"/>
                </a:solidFill>
                <a:latin typeface="Chiller" pitchFamily="82" charset="0"/>
              </a:rPr>
              <a:t>9♣ 9♠</a:t>
            </a:r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9♦ 9♥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STRAIGHT FLUSH: five cards in sequence, all of the same suit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chemeClr val="bg1"/>
                </a:solidFill>
                <a:latin typeface="Chiller" pitchFamily="82" charset="0"/>
              </a:rPr>
              <a:t>Q♣ J♣ 10♣ 9♣ 8♣</a:t>
            </a:r>
            <a:endParaRPr lang="bg-BG" sz="3200" dirty="0" smtClean="0">
              <a:solidFill>
                <a:schemeClr val="bg1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ROYAL FLUSH: five cards in sequence, starting from 10 to A, all of the same suit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10♦ J♦ Q♦ K♦ A♦</a:t>
            </a:r>
            <a:endParaRPr lang="bg-BG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endParaRPr lang="bg-BG" sz="4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382000" cy="3835400"/>
          </a:xfrm>
        </p:spPr>
        <p:txBody>
          <a:bodyPr/>
          <a:lstStyle/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In different hands you win different coins: for example if your bet is 10 (the maximum) and you have two pair you win 10 x2 = 20 coins.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 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The game ends when you played all your coins.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382000" cy="3835400"/>
          </a:xfrm>
        </p:spPr>
        <p:txBody>
          <a:bodyPr/>
          <a:lstStyle/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Multi-dimensional arrays: 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String[,] deck – Contains all cards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Dictionary&lt;string, uint&gt; points - Contains name of the hand and how many points.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bool[] holdCards – Contains which cards are hold.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489200"/>
            <a:ext cx="8915400" cy="3835400"/>
          </a:xfrm>
        </p:spPr>
        <p:txBody>
          <a:bodyPr/>
          <a:lstStyle/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Int[] countWinnings – Contains counters for all winnings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bool[] winDisplay – Contains what hand (combination of cards) you have.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List&lt;string&gt; drawedCards – Contains which cards are drawed. (it is list because on the second draw you can change all of your 5 cards and draw cards become 10)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915400" cy="4191000"/>
          </a:xfrm>
        </p:spPr>
        <p:txBody>
          <a:bodyPr/>
          <a:lstStyle/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String[] playCards – Contains 5 cards after second draw. The cards which you play with.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temp int[] CardNumbers – Contains rank of the cards only – for checking only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Menu(); - Prints on the Console Menu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HelpMenu(); - Prints on the Console HelpMenu</a:t>
            </a: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6749</TotalTime>
  <Words>934</Words>
  <Application>Microsoft Office PowerPoint</Application>
  <PresentationFormat>Презентация на цял екран (4:3)</PresentationFormat>
  <Paragraphs>162</Paragraphs>
  <Slides>13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Telerik Academy</vt:lpstr>
      <vt:lpstr>Presents</vt:lpstr>
      <vt:lpstr>Description of the game: </vt:lpstr>
      <vt:lpstr>Your goal is to have one of the following combinations:  </vt:lpstr>
      <vt:lpstr>Your goal is to have one of the following combinations:  </vt:lpstr>
      <vt:lpstr>Your goal is to have one of the following combinations:  </vt:lpstr>
      <vt:lpstr>Your goal is to have one of the following combinations: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The doomed members: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Radoy</cp:lastModifiedBy>
  <cp:revision>331</cp:revision>
  <dcterms:created xsi:type="dcterms:W3CDTF">2007-12-08T16:03:35Z</dcterms:created>
  <dcterms:modified xsi:type="dcterms:W3CDTF">2015-03-03T12:15:54Z</dcterms:modified>
  <cp:category>software engineering</cp:category>
</cp:coreProperties>
</file>