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2"/>
  </p:notesMasterIdLst>
  <p:sldIdLst>
    <p:sldId id="281" r:id="rId2"/>
    <p:sldId id="287" r:id="rId3"/>
    <p:sldId id="288" r:id="rId4"/>
    <p:sldId id="289" r:id="rId5"/>
    <p:sldId id="282" r:id="rId6"/>
    <p:sldId id="290" r:id="rId7"/>
    <p:sldId id="292" r:id="rId8"/>
    <p:sldId id="293" r:id="rId9"/>
    <p:sldId id="283" r:id="rId10"/>
    <p:sldId id="294" r:id="rId11"/>
    <p:sldId id="256" r:id="rId12"/>
    <p:sldId id="295" r:id="rId13"/>
    <p:sldId id="297" r:id="rId14"/>
    <p:sldId id="299" r:id="rId15"/>
    <p:sldId id="300" r:id="rId16"/>
    <p:sldId id="301" r:id="rId17"/>
    <p:sldId id="296" r:id="rId18"/>
    <p:sldId id="298" r:id="rId19"/>
    <p:sldId id="284" r:id="rId20"/>
    <p:sldId id="304" r:id="rId21"/>
    <p:sldId id="259" r:id="rId22"/>
    <p:sldId id="302" r:id="rId23"/>
    <p:sldId id="303" r:id="rId24"/>
    <p:sldId id="276" r:id="rId25"/>
    <p:sldId id="286" r:id="rId26"/>
    <p:sldId id="307" r:id="rId27"/>
    <p:sldId id="309" r:id="rId28"/>
    <p:sldId id="308" r:id="rId29"/>
    <p:sldId id="277" r:id="rId30"/>
    <p:sldId id="310" r:id="rId31"/>
  </p:sldIdLst>
  <p:sldSz cx="6483350" cy="3602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D5D9EE"/>
    <a:srgbClr val="B2BCE2"/>
    <a:srgbClr val="E5E8F6"/>
    <a:srgbClr val="FFFFFF"/>
    <a:srgbClr val="223061"/>
    <a:srgbClr val="D9D9D9"/>
    <a:srgbClr val="E3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0"/>
    <p:restoredTop sz="92344"/>
  </p:normalViewPr>
  <p:slideViewPr>
    <p:cSldViewPr snapToGrid="0" snapToObjects="1">
      <p:cViewPr varScale="1">
        <p:scale>
          <a:sx n="229" d="100"/>
          <a:sy n="229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386F9-55AA-F940-8E7C-DD5982DF2DBD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587CD-7DAD-E24D-8B8A-638B6CA1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1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87CD-7DAD-E24D-8B8A-638B6CA183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8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87CD-7DAD-E24D-8B8A-638B6CA183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1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419" y="589500"/>
            <a:ext cx="4862513" cy="1254043"/>
          </a:xfrm>
        </p:spPr>
        <p:txBody>
          <a:bodyPr anchor="b"/>
          <a:lstStyle>
            <a:lvl1pPr algn="ctr">
              <a:defRPr sz="31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419" y="1891904"/>
            <a:ext cx="4862513" cy="869658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121" indent="0" algn="ctr">
              <a:buNone/>
              <a:defRPr sz="1050"/>
            </a:lvl2pPr>
            <a:lvl3pPr marL="480243" indent="0" algn="ctr">
              <a:buNone/>
              <a:defRPr sz="945"/>
            </a:lvl3pPr>
            <a:lvl4pPr marL="720364" indent="0" algn="ctr">
              <a:buNone/>
              <a:defRPr sz="840"/>
            </a:lvl4pPr>
            <a:lvl5pPr marL="960486" indent="0" algn="ctr">
              <a:buNone/>
              <a:defRPr sz="840"/>
            </a:lvl5pPr>
            <a:lvl6pPr marL="1200607" indent="0" algn="ctr">
              <a:buNone/>
              <a:defRPr sz="840"/>
            </a:lvl6pPr>
            <a:lvl7pPr marL="1440729" indent="0" algn="ctr">
              <a:buNone/>
              <a:defRPr sz="840"/>
            </a:lvl7pPr>
            <a:lvl8pPr marL="1680850" indent="0" algn="ctr">
              <a:buNone/>
              <a:defRPr sz="840"/>
            </a:lvl8pPr>
            <a:lvl9pPr marL="1920972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4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9648" y="191775"/>
            <a:ext cx="1397972" cy="3052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730" y="191775"/>
            <a:ext cx="4112875" cy="3052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5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6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54" y="898009"/>
            <a:ext cx="5591889" cy="1498347"/>
          </a:xfrm>
        </p:spPr>
        <p:txBody>
          <a:bodyPr anchor="b"/>
          <a:lstStyle>
            <a:lvl1pPr>
              <a:defRPr sz="31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354" y="2410531"/>
            <a:ext cx="5591889" cy="787946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12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24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364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486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607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729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8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972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4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730" y="958876"/>
            <a:ext cx="2755424" cy="2285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2196" y="958876"/>
            <a:ext cx="2755424" cy="2285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4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75" y="191775"/>
            <a:ext cx="5591889" cy="696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575" y="883000"/>
            <a:ext cx="2742761" cy="43274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121" indent="0">
              <a:buNone/>
              <a:defRPr sz="1050" b="1"/>
            </a:lvl2pPr>
            <a:lvl3pPr marL="480243" indent="0">
              <a:buNone/>
              <a:defRPr sz="945" b="1"/>
            </a:lvl3pPr>
            <a:lvl4pPr marL="720364" indent="0">
              <a:buNone/>
              <a:defRPr sz="840" b="1"/>
            </a:lvl4pPr>
            <a:lvl5pPr marL="960486" indent="0">
              <a:buNone/>
              <a:defRPr sz="840" b="1"/>
            </a:lvl5pPr>
            <a:lvl6pPr marL="1200607" indent="0">
              <a:buNone/>
              <a:defRPr sz="840" b="1"/>
            </a:lvl6pPr>
            <a:lvl7pPr marL="1440729" indent="0">
              <a:buNone/>
              <a:defRPr sz="840" b="1"/>
            </a:lvl7pPr>
            <a:lvl8pPr marL="1680850" indent="0">
              <a:buNone/>
              <a:defRPr sz="840" b="1"/>
            </a:lvl8pPr>
            <a:lvl9pPr marL="1920972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75" y="1315744"/>
            <a:ext cx="2742761" cy="1935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2196" y="883000"/>
            <a:ext cx="2756268" cy="43274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121" indent="0">
              <a:buNone/>
              <a:defRPr sz="1050" b="1"/>
            </a:lvl2pPr>
            <a:lvl3pPr marL="480243" indent="0">
              <a:buNone/>
              <a:defRPr sz="945" b="1"/>
            </a:lvl3pPr>
            <a:lvl4pPr marL="720364" indent="0">
              <a:buNone/>
              <a:defRPr sz="840" b="1"/>
            </a:lvl4pPr>
            <a:lvl5pPr marL="960486" indent="0">
              <a:buNone/>
              <a:defRPr sz="840" b="1"/>
            </a:lvl5pPr>
            <a:lvl6pPr marL="1200607" indent="0">
              <a:buNone/>
              <a:defRPr sz="840" b="1"/>
            </a:lvl6pPr>
            <a:lvl7pPr marL="1440729" indent="0">
              <a:buNone/>
              <a:defRPr sz="840" b="1"/>
            </a:lvl7pPr>
            <a:lvl8pPr marL="1680850" indent="0">
              <a:buNone/>
              <a:defRPr sz="840" b="1"/>
            </a:lvl8pPr>
            <a:lvl9pPr marL="1920972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2196" y="1315744"/>
            <a:ext cx="2756268" cy="1935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7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6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9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75" y="240136"/>
            <a:ext cx="2091049" cy="840476"/>
          </a:xfrm>
        </p:spPr>
        <p:txBody>
          <a:bodyPr anchor="b"/>
          <a:lstStyle>
            <a:lvl1pPr>
              <a:defRPr sz="1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6268" y="518627"/>
            <a:ext cx="3282196" cy="2559782"/>
          </a:xfrm>
        </p:spPr>
        <p:txBody>
          <a:bodyPr/>
          <a:lstStyle>
            <a:lvl1pPr>
              <a:defRPr sz="1681"/>
            </a:lvl1pPr>
            <a:lvl2pPr>
              <a:defRPr sz="1471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575" y="1080612"/>
            <a:ext cx="2091049" cy="2001966"/>
          </a:xfrm>
        </p:spPr>
        <p:txBody>
          <a:bodyPr/>
          <a:lstStyle>
            <a:lvl1pPr marL="0" indent="0">
              <a:buNone/>
              <a:defRPr sz="840"/>
            </a:lvl1pPr>
            <a:lvl2pPr marL="240121" indent="0">
              <a:buNone/>
              <a:defRPr sz="735"/>
            </a:lvl2pPr>
            <a:lvl3pPr marL="480243" indent="0">
              <a:buNone/>
              <a:defRPr sz="630"/>
            </a:lvl3pPr>
            <a:lvl4pPr marL="720364" indent="0">
              <a:buNone/>
              <a:defRPr sz="525"/>
            </a:lvl4pPr>
            <a:lvl5pPr marL="960486" indent="0">
              <a:buNone/>
              <a:defRPr sz="525"/>
            </a:lvl5pPr>
            <a:lvl6pPr marL="1200607" indent="0">
              <a:buNone/>
              <a:defRPr sz="525"/>
            </a:lvl6pPr>
            <a:lvl7pPr marL="1440729" indent="0">
              <a:buNone/>
              <a:defRPr sz="525"/>
            </a:lvl7pPr>
            <a:lvl8pPr marL="1680850" indent="0">
              <a:buNone/>
              <a:defRPr sz="525"/>
            </a:lvl8pPr>
            <a:lvl9pPr marL="1920972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8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75" y="240136"/>
            <a:ext cx="2091049" cy="840476"/>
          </a:xfrm>
        </p:spPr>
        <p:txBody>
          <a:bodyPr anchor="b"/>
          <a:lstStyle>
            <a:lvl1pPr>
              <a:defRPr sz="1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6268" y="518627"/>
            <a:ext cx="3282196" cy="2559782"/>
          </a:xfrm>
        </p:spPr>
        <p:txBody>
          <a:bodyPr anchor="t"/>
          <a:lstStyle>
            <a:lvl1pPr marL="0" indent="0">
              <a:buNone/>
              <a:defRPr sz="1681"/>
            </a:lvl1pPr>
            <a:lvl2pPr marL="240121" indent="0">
              <a:buNone/>
              <a:defRPr sz="1471"/>
            </a:lvl2pPr>
            <a:lvl3pPr marL="480243" indent="0">
              <a:buNone/>
              <a:defRPr sz="1260"/>
            </a:lvl3pPr>
            <a:lvl4pPr marL="720364" indent="0">
              <a:buNone/>
              <a:defRPr sz="1050"/>
            </a:lvl4pPr>
            <a:lvl5pPr marL="960486" indent="0">
              <a:buNone/>
              <a:defRPr sz="1050"/>
            </a:lvl5pPr>
            <a:lvl6pPr marL="1200607" indent="0">
              <a:buNone/>
              <a:defRPr sz="1050"/>
            </a:lvl6pPr>
            <a:lvl7pPr marL="1440729" indent="0">
              <a:buNone/>
              <a:defRPr sz="1050"/>
            </a:lvl7pPr>
            <a:lvl8pPr marL="1680850" indent="0">
              <a:buNone/>
              <a:defRPr sz="1050"/>
            </a:lvl8pPr>
            <a:lvl9pPr marL="1920972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575" y="1080612"/>
            <a:ext cx="2091049" cy="2001966"/>
          </a:xfrm>
        </p:spPr>
        <p:txBody>
          <a:bodyPr/>
          <a:lstStyle>
            <a:lvl1pPr marL="0" indent="0">
              <a:buNone/>
              <a:defRPr sz="840"/>
            </a:lvl1pPr>
            <a:lvl2pPr marL="240121" indent="0">
              <a:buNone/>
              <a:defRPr sz="735"/>
            </a:lvl2pPr>
            <a:lvl3pPr marL="480243" indent="0">
              <a:buNone/>
              <a:defRPr sz="630"/>
            </a:lvl3pPr>
            <a:lvl4pPr marL="720364" indent="0">
              <a:buNone/>
              <a:defRPr sz="525"/>
            </a:lvl4pPr>
            <a:lvl5pPr marL="960486" indent="0">
              <a:buNone/>
              <a:defRPr sz="525"/>
            </a:lvl5pPr>
            <a:lvl6pPr marL="1200607" indent="0">
              <a:buNone/>
              <a:defRPr sz="525"/>
            </a:lvl6pPr>
            <a:lvl7pPr marL="1440729" indent="0">
              <a:buNone/>
              <a:defRPr sz="525"/>
            </a:lvl7pPr>
            <a:lvl8pPr marL="1680850" indent="0">
              <a:buNone/>
              <a:defRPr sz="525"/>
            </a:lvl8pPr>
            <a:lvl9pPr marL="1920972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6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731" y="191775"/>
            <a:ext cx="5591889" cy="696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731" y="958876"/>
            <a:ext cx="5591889" cy="2285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730" y="3338556"/>
            <a:ext cx="1458754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7610" y="3338556"/>
            <a:ext cx="218813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8866" y="3338556"/>
            <a:ext cx="1458754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80243" rtl="0" eaLnBrk="1" latinLnBrk="0" hangingPunct="1">
        <a:lnSpc>
          <a:spcPct val="90000"/>
        </a:lnSpc>
        <a:spcBef>
          <a:spcPct val="0"/>
        </a:spcBef>
        <a:buNone/>
        <a:defRPr sz="23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61" indent="-120061" algn="l" defTabSz="480243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1pPr>
      <a:lvl2pPr marL="360182" indent="-120061" algn="l" defTabSz="48024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304" indent="-120061" algn="l" defTabSz="48024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425" indent="-120061" algn="l" defTabSz="48024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546" indent="-120061" algn="l" defTabSz="48024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668" indent="-120061" algn="l" defTabSz="48024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789" indent="-120061" algn="l" defTabSz="48024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911" indent="-120061" algn="l" defTabSz="48024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1032" indent="-120061" algn="l" defTabSz="48024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243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121" algn="l" defTabSz="480243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243" algn="l" defTabSz="480243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364" algn="l" defTabSz="480243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486" algn="l" defTabSz="480243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607" algn="l" defTabSz="480243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729" algn="l" defTabSz="480243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850" algn="l" defTabSz="480243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972" algn="l" defTabSz="480243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474DF9-4558-CB1C-BF64-CA8477287A3A}"/>
              </a:ext>
            </a:extLst>
          </p:cNvPr>
          <p:cNvSpPr txBox="1"/>
          <p:nvPr/>
        </p:nvSpPr>
        <p:spPr>
          <a:xfrm>
            <a:off x="764266" y="1394400"/>
            <a:ext cx="49548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Graphical Abstract Templates: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One Panel</a:t>
            </a:r>
          </a:p>
        </p:txBody>
      </p:sp>
    </p:spTree>
    <p:extLst>
      <p:ext uri="{BB962C8B-B14F-4D97-AF65-F5344CB8AC3E}">
        <p14:creationId xmlns:p14="http://schemas.microsoft.com/office/powerpoint/2010/main" val="109422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ACC1B3D-C88D-37BB-857A-6FF93497FD32}"/>
              </a:ext>
            </a:extLst>
          </p:cNvPr>
          <p:cNvSpPr/>
          <p:nvPr/>
        </p:nvSpPr>
        <p:spPr>
          <a:xfrm>
            <a:off x="6349" y="546185"/>
            <a:ext cx="2181451" cy="3055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E123F-DB04-8532-95B8-D94810A00502}"/>
              </a:ext>
            </a:extLst>
          </p:cNvPr>
          <p:cNvSpPr/>
          <p:nvPr/>
        </p:nvSpPr>
        <p:spPr>
          <a:xfrm>
            <a:off x="4350222" y="546185"/>
            <a:ext cx="2181451" cy="3055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FDBC2-6BBC-3BE3-1540-335CE508E45F}"/>
              </a:ext>
            </a:extLst>
          </p:cNvPr>
          <p:cNvSpPr txBox="1"/>
          <p:nvPr/>
        </p:nvSpPr>
        <p:spPr>
          <a:xfrm>
            <a:off x="108704" y="2913025"/>
            <a:ext cx="1939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A5E1E-370D-0E4C-03A9-E3367EEA1CF4}"/>
              </a:ext>
            </a:extLst>
          </p:cNvPr>
          <p:cNvSpPr txBox="1"/>
          <p:nvPr/>
        </p:nvSpPr>
        <p:spPr>
          <a:xfrm>
            <a:off x="217701" y="1490669"/>
            <a:ext cx="1563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CD907-2BE6-842F-8546-4788A9666D6F}"/>
              </a:ext>
            </a:extLst>
          </p:cNvPr>
          <p:cNvSpPr txBox="1"/>
          <p:nvPr/>
        </p:nvSpPr>
        <p:spPr>
          <a:xfrm>
            <a:off x="4630706" y="1485322"/>
            <a:ext cx="1620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47C22-94FC-34CE-C968-C18CF2C0322B}"/>
              </a:ext>
            </a:extLst>
          </p:cNvPr>
          <p:cNvSpPr txBox="1"/>
          <p:nvPr/>
        </p:nvSpPr>
        <p:spPr>
          <a:xfrm>
            <a:off x="4476367" y="2913027"/>
            <a:ext cx="1939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2BCF5-066D-F8E4-8C99-CFA1A6D2AEC2}"/>
              </a:ext>
            </a:extLst>
          </p:cNvPr>
          <p:cNvSpPr txBox="1"/>
          <p:nvPr/>
        </p:nvSpPr>
        <p:spPr>
          <a:xfrm>
            <a:off x="2304762" y="2913026"/>
            <a:ext cx="1939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A36E67-73B1-5653-8D58-3EFE83C5E1C7}"/>
              </a:ext>
            </a:extLst>
          </p:cNvPr>
          <p:cNvSpPr txBox="1"/>
          <p:nvPr/>
        </p:nvSpPr>
        <p:spPr>
          <a:xfrm>
            <a:off x="2492404" y="1485322"/>
            <a:ext cx="1563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D8D0D7-BEE2-A162-5C16-34112D971F7E}"/>
              </a:ext>
            </a:extLst>
          </p:cNvPr>
          <p:cNvSpPr/>
          <p:nvPr/>
        </p:nvSpPr>
        <p:spPr>
          <a:xfrm>
            <a:off x="0" y="0"/>
            <a:ext cx="6483350" cy="601417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</p:spTree>
    <p:extLst>
      <p:ext uri="{BB962C8B-B14F-4D97-AF65-F5344CB8AC3E}">
        <p14:creationId xmlns:p14="http://schemas.microsoft.com/office/powerpoint/2010/main" val="31064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evron 5">
            <a:extLst>
              <a:ext uri="{FF2B5EF4-FFF2-40B4-BE49-F238E27FC236}">
                <a16:creationId xmlns:a16="http://schemas.microsoft.com/office/drawing/2014/main" id="{235FA008-1266-E04C-0E13-04682CA3E6D7}"/>
              </a:ext>
            </a:extLst>
          </p:cNvPr>
          <p:cNvSpPr/>
          <p:nvPr/>
        </p:nvSpPr>
        <p:spPr>
          <a:xfrm>
            <a:off x="84407" y="73643"/>
            <a:ext cx="2129676" cy="514662"/>
          </a:xfrm>
          <a:prstGeom prst="chevron">
            <a:avLst>
              <a:gd name="adj" fmla="val 32500"/>
            </a:avLst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1 Description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4EE9B46F-CA30-3976-DCDA-4572D4D978B9}"/>
              </a:ext>
            </a:extLst>
          </p:cNvPr>
          <p:cNvSpPr/>
          <p:nvPr/>
        </p:nvSpPr>
        <p:spPr>
          <a:xfrm>
            <a:off x="2176838" y="73643"/>
            <a:ext cx="2129676" cy="514662"/>
          </a:xfrm>
          <a:prstGeom prst="chevron">
            <a:avLst>
              <a:gd name="adj" fmla="val 32500"/>
            </a:avLst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2 Description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64B1E8A5-853B-0748-074F-E8E61EFAA46F}"/>
              </a:ext>
            </a:extLst>
          </p:cNvPr>
          <p:cNvSpPr/>
          <p:nvPr/>
        </p:nvSpPr>
        <p:spPr>
          <a:xfrm>
            <a:off x="4269268" y="73643"/>
            <a:ext cx="2129676" cy="514662"/>
          </a:xfrm>
          <a:prstGeom prst="chevron">
            <a:avLst>
              <a:gd name="adj" fmla="val 32500"/>
            </a:avLst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3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F78DE-9E4F-E8C1-DA4D-1C311299195E}"/>
              </a:ext>
            </a:extLst>
          </p:cNvPr>
          <p:cNvSpPr txBox="1"/>
          <p:nvPr/>
        </p:nvSpPr>
        <p:spPr>
          <a:xfrm>
            <a:off x="197915" y="1485322"/>
            <a:ext cx="1658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B5B5-FFA1-D821-807F-FBF270345FA3}"/>
              </a:ext>
            </a:extLst>
          </p:cNvPr>
          <p:cNvSpPr txBox="1"/>
          <p:nvPr/>
        </p:nvSpPr>
        <p:spPr>
          <a:xfrm>
            <a:off x="4495516" y="1485322"/>
            <a:ext cx="1718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56FA6-9BA6-6E5B-6FB1-38E6F28072A2}"/>
              </a:ext>
            </a:extLst>
          </p:cNvPr>
          <p:cNvSpPr txBox="1"/>
          <p:nvPr/>
        </p:nvSpPr>
        <p:spPr>
          <a:xfrm>
            <a:off x="2375776" y="1485321"/>
            <a:ext cx="1658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</p:spTree>
    <p:extLst>
      <p:ext uri="{BB962C8B-B14F-4D97-AF65-F5344CB8AC3E}">
        <p14:creationId xmlns:p14="http://schemas.microsoft.com/office/powerpoint/2010/main" val="11767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evron 5">
            <a:extLst>
              <a:ext uri="{FF2B5EF4-FFF2-40B4-BE49-F238E27FC236}">
                <a16:creationId xmlns:a16="http://schemas.microsoft.com/office/drawing/2014/main" id="{235FA008-1266-E04C-0E13-04682CA3E6D7}"/>
              </a:ext>
            </a:extLst>
          </p:cNvPr>
          <p:cNvSpPr/>
          <p:nvPr/>
        </p:nvSpPr>
        <p:spPr>
          <a:xfrm>
            <a:off x="28354" y="57666"/>
            <a:ext cx="2241780" cy="514662"/>
          </a:xfrm>
          <a:prstGeom prst="chevron">
            <a:avLst>
              <a:gd name="adj" fmla="val 32500"/>
            </a:avLst>
          </a:prstGeom>
          <a:solidFill>
            <a:srgbClr val="E5E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1 Description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4EE9B46F-CA30-3976-DCDA-4572D4D978B9}"/>
              </a:ext>
            </a:extLst>
          </p:cNvPr>
          <p:cNvSpPr/>
          <p:nvPr/>
        </p:nvSpPr>
        <p:spPr>
          <a:xfrm>
            <a:off x="2120785" y="57666"/>
            <a:ext cx="2241780" cy="514662"/>
          </a:xfrm>
          <a:prstGeom prst="chevron">
            <a:avLst>
              <a:gd name="adj" fmla="val 32500"/>
            </a:avLst>
          </a:prstGeom>
          <a:solidFill>
            <a:srgbClr val="D5D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2 Description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64B1E8A5-853B-0748-074F-E8E61EFAA46F}"/>
              </a:ext>
            </a:extLst>
          </p:cNvPr>
          <p:cNvSpPr/>
          <p:nvPr/>
        </p:nvSpPr>
        <p:spPr>
          <a:xfrm>
            <a:off x="4213215" y="57666"/>
            <a:ext cx="2241780" cy="514662"/>
          </a:xfrm>
          <a:prstGeom prst="chevron">
            <a:avLst>
              <a:gd name="adj" fmla="val 32500"/>
            </a:avLst>
          </a:prstGeom>
          <a:solidFill>
            <a:srgbClr val="B2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3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F78DE-9E4F-E8C1-DA4D-1C311299195E}"/>
              </a:ext>
            </a:extLst>
          </p:cNvPr>
          <p:cNvSpPr txBox="1"/>
          <p:nvPr/>
        </p:nvSpPr>
        <p:spPr>
          <a:xfrm>
            <a:off x="156117" y="1485322"/>
            <a:ext cx="161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B5B5-FFA1-D821-807F-FBF270345FA3}"/>
              </a:ext>
            </a:extLst>
          </p:cNvPr>
          <p:cNvSpPr txBox="1"/>
          <p:nvPr/>
        </p:nvSpPr>
        <p:spPr>
          <a:xfrm>
            <a:off x="4465503" y="1485322"/>
            <a:ext cx="167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56FA6-9BA6-6E5B-6FB1-38E6F28072A2}"/>
              </a:ext>
            </a:extLst>
          </p:cNvPr>
          <p:cNvSpPr txBox="1"/>
          <p:nvPr/>
        </p:nvSpPr>
        <p:spPr>
          <a:xfrm>
            <a:off x="2333978" y="1485321"/>
            <a:ext cx="161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</p:spTree>
    <p:extLst>
      <p:ext uri="{BB962C8B-B14F-4D97-AF65-F5344CB8AC3E}">
        <p14:creationId xmlns:p14="http://schemas.microsoft.com/office/powerpoint/2010/main" val="215390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883908-8D69-2A3B-5327-73A32692C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77000" cy="3602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49F346-0E51-AADA-6136-21E7390AD07E}"/>
              </a:ext>
            </a:extLst>
          </p:cNvPr>
          <p:cNvSpPr txBox="1"/>
          <p:nvPr/>
        </p:nvSpPr>
        <p:spPr>
          <a:xfrm>
            <a:off x="96430" y="261879"/>
            <a:ext cx="1939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D10CB2-8548-2E48-A962-35588D396179}"/>
              </a:ext>
            </a:extLst>
          </p:cNvPr>
          <p:cNvSpPr txBox="1"/>
          <p:nvPr/>
        </p:nvSpPr>
        <p:spPr>
          <a:xfrm>
            <a:off x="4435383" y="272889"/>
            <a:ext cx="1939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117EA-BC2E-B34C-2D44-1D7ACA32C50F}"/>
              </a:ext>
            </a:extLst>
          </p:cNvPr>
          <p:cNvSpPr txBox="1"/>
          <p:nvPr/>
        </p:nvSpPr>
        <p:spPr>
          <a:xfrm>
            <a:off x="2265906" y="261880"/>
            <a:ext cx="1939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</p:spTree>
    <p:extLst>
      <p:ext uri="{BB962C8B-B14F-4D97-AF65-F5344CB8AC3E}">
        <p14:creationId xmlns:p14="http://schemas.microsoft.com/office/powerpoint/2010/main" val="187528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5C4DED-B1CC-CE6B-D0BE-EFD27853D734}"/>
              </a:ext>
            </a:extLst>
          </p:cNvPr>
          <p:cNvSpPr/>
          <p:nvPr/>
        </p:nvSpPr>
        <p:spPr>
          <a:xfrm>
            <a:off x="1479422" y="25400"/>
            <a:ext cx="4657428" cy="1078976"/>
          </a:xfrm>
          <a:prstGeom prst="rect">
            <a:avLst/>
          </a:prstGeom>
          <a:noFill/>
          <a:ln>
            <a:solidFill>
              <a:srgbClr val="D5D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EE60ED-FBC2-3A4E-1C82-7AA7C5FFFC71}"/>
              </a:ext>
            </a:extLst>
          </p:cNvPr>
          <p:cNvSpPr/>
          <p:nvPr/>
        </p:nvSpPr>
        <p:spPr>
          <a:xfrm>
            <a:off x="1479422" y="1101987"/>
            <a:ext cx="4657428" cy="1078976"/>
          </a:xfrm>
          <a:prstGeom prst="rect">
            <a:avLst/>
          </a:prstGeom>
          <a:noFill/>
          <a:ln>
            <a:solidFill>
              <a:srgbClr val="D5D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92ABA9-6728-7FFB-35DD-9A4DACD55CCA}"/>
              </a:ext>
            </a:extLst>
          </p:cNvPr>
          <p:cNvSpPr/>
          <p:nvPr/>
        </p:nvSpPr>
        <p:spPr>
          <a:xfrm>
            <a:off x="1479422" y="2184924"/>
            <a:ext cx="4657428" cy="1078976"/>
          </a:xfrm>
          <a:prstGeom prst="rect">
            <a:avLst/>
          </a:prstGeom>
          <a:noFill/>
          <a:ln>
            <a:solidFill>
              <a:srgbClr val="D5D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6" name="Off-page Connector 15">
            <a:extLst>
              <a:ext uri="{FF2B5EF4-FFF2-40B4-BE49-F238E27FC236}">
                <a16:creationId xmlns:a16="http://schemas.microsoft.com/office/drawing/2014/main" id="{B6A59429-ED9A-0ADE-0FEC-AE2088A55897}"/>
              </a:ext>
            </a:extLst>
          </p:cNvPr>
          <p:cNvSpPr/>
          <p:nvPr/>
        </p:nvSpPr>
        <p:spPr>
          <a:xfrm>
            <a:off x="54213" y="2066326"/>
            <a:ext cx="1549459" cy="1508724"/>
          </a:xfrm>
          <a:prstGeom prst="flowChartOffpageConnector">
            <a:avLst/>
          </a:prstGeom>
          <a:solidFill>
            <a:srgbClr val="B2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3 Description</a:t>
            </a:r>
          </a:p>
        </p:txBody>
      </p:sp>
      <p:sp>
        <p:nvSpPr>
          <p:cNvPr id="15" name="Off-page Connector 14">
            <a:extLst>
              <a:ext uri="{FF2B5EF4-FFF2-40B4-BE49-F238E27FC236}">
                <a16:creationId xmlns:a16="http://schemas.microsoft.com/office/drawing/2014/main" id="{A931095B-1FCD-6993-DCCC-335C17708CA2}"/>
              </a:ext>
            </a:extLst>
          </p:cNvPr>
          <p:cNvSpPr/>
          <p:nvPr/>
        </p:nvSpPr>
        <p:spPr>
          <a:xfrm>
            <a:off x="54215" y="1047750"/>
            <a:ext cx="1549459" cy="1397958"/>
          </a:xfrm>
          <a:prstGeom prst="flowChartOffpageConnector">
            <a:avLst/>
          </a:prstGeom>
          <a:solidFill>
            <a:srgbClr val="D5D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2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F78DE-9E4F-E8C1-DA4D-1C311299195E}"/>
              </a:ext>
            </a:extLst>
          </p:cNvPr>
          <p:cNvSpPr txBox="1"/>
          <p:nvPr/>
        </p:nvSpPr>
        <p:spPr>
          <a:xfrm>
            <a:off x="3991328" y="346569"/>
            <a:ext cx="161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B5B5-FFA1-D821-807F-FBF270345FA3}"/>
              </a:ext>
            </a:extLst>
          </p:cNvPr>
          <p:cNvSpPr txBox="1"/>
          <p:nvPr/>
        </p:nvSpPr>
        <p:spPr>
          <a:xfrm>
            <a:off x="3991328" y="1477943"/>
            <a:ext cx="167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56FA6-9BA6-6E5B-6FB1-38E6F28072A2}"/>
              </a:ext>
            </a:extLst>
          </p:cNvPr>
          <p:cNvSpPr txBox="1"/>
          <p:nvPr/>
        </p:nvSpPr>
        <p:spPr>
          <a:xfrm>
            <a:off x="3991328" y="2546582"/>
            <a:ext cx="161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" name="Off-page Connector 1">
            <a:extLst>
              <a:ext uri="{FF2B5EF4-FFF2-40B4-BE49-F238E27FC236}">
                <a16:creationId xmlns:a16="http://schemas.microsoft.com/office/drawing/2014/main" id="{0BF7A4B3-9A0C-B9B7-7C40-EE266F5FB097}"/>
              </a:ext>
            </a:extLst>
          </p:cNvPr>
          <p:cNvSpPr/>
          <p:nvPr/>
        </p:nvSpPr>
        <p:spPr>
          <a:xfrm>
            <a:off x="54217" y="19050"/>
            <a:ext cx="1549459" cy="1330618"/>
          </a:xfrm>
          <a:prstGeom prst="flowChartOffpageConnector">
            <a:avLst/>
          </a:prstGeom>
          <a:solidFill>
            <a:srgbClr val="E5E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1 Description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A63343-34BA-5C31-9558-663BC55E0AD0}"/>
              </a:ext>
            </a:extLst>
          </p:cNvPr>
          <p:cNvSpPr txBox="1"/>
          <p:nvPr/>
        </p:nvSpPr>
        <p:spPr>
          <a:xfrm>
            <a:off x="1603672" y="394909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B013E-C152-515F-F40C-96881DA602F8}"/>
              </a:ext>
            </a:extLst>
          </p:cNvPr>
          <p:cNvSpPr txBox="1"/>
          <p:nvPr/>
        </p:nvSpPr>
        <p:spPr>
          <a:xfrm>
            <a:off x="1603672" y="1489371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450B2-B04B-6367-EC80-E9E59DDB40DA}"/>
              </a:ext>
            </a:extLst>
          </p:cNvPr>
          <p:cNvSpPr txBox="1"/>
          <p:nvPr/>
        </p:nvSpPr>
        <p:spPr>
          <a:xfrm>
            <a:off x="1603672" y="2574467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</p:spTree>
    <p:extLst>
      <p:ext uri="{BB962C8B-B14F-4D97-AF65-F5344CB8AC3E}">
        <p14:creationId xmlns:p14="http://schemas.microsoft.com/office/powerpoint/2010/main" val="112013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71EF3-CCBA-BE87-B672-7D33E3AD0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32" y="0"/>
            <a:ext cx="6045485" cy="36020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97DE9B-5FDE-A34A-9788-DCED7357C130}"/>
              </a:ext>
            </a:extLst>
          </p:cNvPr>
          <p:cNvSpPr txBox="1"/>
          <p:nvPr/>
        </p:nvSpPr>
        <p:spPr>
          <a:xfrm>
            <a:off x="2937228" y="398442"/>
            <a:ext cx="167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0685F-A9E0-0E02-2172-C6139E656E4C}"/>
              </a:ext>
            </a:extLst>
          </p:cNvPr>
          <p:cNvSpPr txBox="1"/>
          <p:nvPr/>
        </p:nvSpPr>
        <p:spPr>
          <a:xfrm>
            <a:off x="218932" y="475387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75013-DA6A-2EAB-2538-10CEEC9D5D0D}"/>
              </a:ext>
            </a:extLst>
          </p:cNvPr>
          <p:cNvSpPr txBox="1"/>
          <p:nvPr/>
        </p:nvSpPr>
        <p:spPr>
          <a:xfrm>
            <a:off x="2930946" y="1600130"/>
            <a:ext cx="167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53A502-2DDD-FB9E-C9DF-5D7D1F42BE9A}"/>
              </a:ext>
            </a:extLst>
          </p:cNvPr>
          <p:cNvSpPr txBox="1"/>
          <p:nvPr/>
        </p:nvSpPr>
        <p:spPr>
          <a:xfrm>
            <a:off x="212650" y="1677075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2688AE-F0A5-64D9-D313-F6A046CC593E}"/>
              </a:ext>
            </a:extLst>
          </p:cNvPr>
          <p:cNvSpPr txBox="1"/>
          <p:nvPr/>
        </p:nvSpPr>
        <p:spPr>
          <a:xfrm>
            <a:off x="2930946" y="2803485"/>
            <a:ext cx="167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F5132C-884C-97C3-C1E3-8794A6655D03}"/>
              </a:ext>
            </a:extLst>
          </p:cNvPr>
          <p:cNvSpPr txBox="1"/>
          <p:nvPr/>
        </p:nvSpPr>
        <p:spPr>
          <a:xfrm>
            <a:off x="212650" y="2880430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</p:spTree>
    <p:extLst>
      <p:ext uri="{BB962C8B-B14F-4D97-AF65-F5344CB8AC3E}">
        <p14:creationId xmlns:p14="http://schemas.microsoft.com/office/powerpoint/2010/main" val="361570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5C7E23-9988-3FF7-D468-C1ADC0E9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83350" cy="36020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9CC257-7D46-7F37-1545-A88548458F78}"/>
              </a:ext>
            </a:extLst>
          </p:cNvPr>
          <p:cNvSpPr txBox="1"/>
          <p:nvPr/>
        </p:nvSpPr>
        <p:spPr>
          <a:xfrm>
            <a:off x="2930946" y="1600130"/>
            <a:ext cx="167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CBA09-145E-06CB-F9DF-13E133A2426C}"/>
              </a:ext>
            </a:extLst>
          </p:cNvPr>
          <p:cNvSpPr txBox="1"/>
          <p:nvPr/>
        </p:nvSpPr>
        <p:spPr>
          <a:xfrm>
            <a:off x="-60400" y="1564878"/>
            <a:ext cx="89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1E857-BB42-6D93-4301-A8DC9D1CBEF4}"/>
              </a:ext>
            </a:extLst>
          </p:cNvPr>
          <p:cNvSpPr txBox="1"/>
          <p:nvPr/>
        </p:nvSpPr>
        <p:spPr>
          <a:xfrm>
            <a:off x="2930946" y="2806630"/>
            <a:ext cx="167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E20D3-3317-7834-D08B-8C04826296BA}"/>
              </a:ext>
            </a:extLst>
          </p:cNvPr>
          <p:cNvSpPr txBox="1"/>
          <p:nvPr/>
        </p:nvSpPr>
        <p:spPr>
          <a:xfrm>
            <a:off x="2930945" y="399955"/>
            <a:ext cx="167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</p:spTree>
    <p:extLst>
      <p:ext uri="{BB962C8B-B14F-4D97-AF65-F5344CB8AC3E}">
        <p14:creationId xmlns:p14="http://schemas.microsoft.com/office/powerpoint/2010/main" val="763093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5796B22-D649-2D39-B2FE-D2E07E05CC56}"/>
              </a:ext>
            </a:extLst>
          </p:cNvPr>
          <p:cNvSpPr/>
          <p:nvPr/>
        </p:nvSpPr>
        <p:spPr>
          <a:xfrm>
            <a:off x="74299" y="1835543"/>
            <a:ext cx="2150125" cy="1730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6B2C47-E746-E736-BE19-0E2692F45A7A}"/>
              </a:ext>
            </a:extLst>
          </p:cNvPr>
          <p:cNvSpPr/>
          <p:nvPr/>
        </p:nvSpPr>
        <p:spPr>
          <a:xfrm>
            <a:off x="4258928" y="1847932"/>
            <a:ext cx="2150125" cy="1730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9582A4-B926-0B6E-D9A6-18536123491A}"/>
              </a:ext>
            </a:extLst>
          </p:cNvPr>
          <p:cNvSpPr/>
          <p:nvPr/>
        </p:nvSpPr>
        <p:spPr>
          <a:xfrm>
            <a:off x="2139644" y="30228"/>
            <a:ext cx="2150125" cy="1730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921EE-A3AE-1C9C-D2D4-235BC2552297}"/>
              </a:ext>
            </a:extLst>
          </p:cNvPr>
          <p:cNvSpPr txBox="1"/>
          <p:nvPr/>
        </p:nvSpPr>
        <p:spPr>
          <a:xfrm>
            <a:off x="301464" y="2501472"/>
            <a:ext cx="161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8E03A-04AB-ED9A-C29F-4DD14309D211}"/>
              </a:ext>
            </a:extLst>
          </p:cNvPr>
          <p:cNvSpPr txBox="1"/>
          <p:nvPr/>
        </p:nvSpPr>
        <p:spPr>
          <a:xfrm>
            <a:off x="4568814" y="2506987"/>
            <a:ext cx="161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D186B-89F0-6FA8-993C-01947665A94E}"/>
              </a:ext>
            </a:extLst>
          </p:cNvPr>
          <p:cNvSpPr txBox="1"/>
          <p:nvPr/>
        </p:nvSpPr>
        <p:spPr>
          <a:xfrm>
            <a:off x="2435139" y="658430"/>
            <a:ext cx="161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69497-83FF-823A-B3E2-2F9BE2DAD569}"/>
              </a:ext>
            </a:extLst>
          </p:cNvPr>
          <p:cNvSpPr txBox="1"/>
          <p:nvPr/>
        </p:nvSpPr>
        <p:spPr>
          <a:xfrm>
            <a:off x="2435139" y="2481434"/>
            <a:ext cx="155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Title or One Sentence Description]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3224C-C444-F124-E369-BE2C79B2F35C}"/>
              </a:ext>
            </a:extLst>
          </p:cNvPr>
          <p:cNvSpPr txBox="1"/>
          <p:nvPr/>
        </p:nvSpPr>
        <p:spPr>
          <a:xfrm>
            <a:off x="443583" y="1111012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EEAEA-787C-CE6E-E024-8276DD46C13F}"/>
              </a:ext>
            </a:extLst>
          </p:cNvPr>
          <p:cNvSpPr txBox="1"/>
          <p:nvPr/>
        </p:nvSpPr>
        <p:spPr>
          <a:xfrm>
            <a:off x="4384953" y="1111012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18469A-1540-B6FC-4F0E-FD8B57E57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05" y="1098312"/>
            <a:ext cx="6985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0A0011-D38C-79A0-BB7D-1BC0217C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32553" y="1104662"/>
            <a:ext cx="698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7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2A027F-B539-267F-6F3B-34EEE6B48A19}"/>
              </a:ext>
            </a:extLst>
          </p:cNvPr>
          <p:cNvSpPr/>
          <p:nvPr/>
        </p:nvSpPr>
        <p:spPr>
          <a:xfrm>
            <a:off x="74299" y="23548"/>
            <a:ext cx="2150125" cy="1730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BE391E-7175-BCA6-94F1-9EDD1AC4737E}"/>
              </a:ext>
            </a:extLst>
          </p:cNvPr>
          <p:cNvSpPr/>
          <p:nvPr/>
        </p:nvSpPr>
        <p:spPr>
          <a:xfrm>
            <a:off x="4258928" y="23548"/>
            <a:ext cx="2150125" cy="1730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603C2B-68C4-FB70-5C2A-1B33E338790F}"/>
              </a:ext>
            </a:extLst>
          </p:cNvPr>
          <p:cNvSpPr/>
          <p:nvPr/>
        </p:nvSpPr>
        <p:spPr>
          <a:xfrm>
            <a:off x="2139644" y="1835542"/>
            <a:ext cx="2150125" cy="1730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921EE-A3AE-1C9C-D2D4-235BC2552297}"/>
              </a:ext>
            </a:extLst>
          </p:cNvPr>
          <p:cNvSpPr txBox="1"/>
          <p:nvPr/>
        </p:nvSpPr>
        <p:spPr>
          <a:xfrm>
            <a:off x="301464" y="700452"/>
            <a:ext cx="161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8E03A-04AB-ED9A-C29F-4DD14309D211}"/>
              </a:ext>
            </a:extLst>
          </p:cNvPr>
          <p:cNvSpPr txBox="1"/>
          <p:nvPr/>
        </p:nvSpPr>
        <p:spPr>
          <a:xfrm>
            <a:off x="4568814" y="705967"/>
            <a:ext cx="161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D186B-89F0-6FA8-993C-01947665A94E}"/>
              </a:ext>
            </a:extLst>
          </p:cNvPr>
          <p:cNvSpPr txBox="1"/>
          <p:nvPr/>
        </p:nvSpPr>
        <p:spPr>
          <a:xfrm>
            <a:off x="2435139" y="2459450"/>
            <a:ext cx="161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69497-83FF-823A-B3E2-2F9BE2DAD569}"/>
              </a:ext>
            </a:extLst>
          </p:cNvPr>
          <p:cNvSpPr txBox="1"/>
          <p:nvPr/>
        </p:nvSpPr>
        <p:spPr>
          <a:xfrm>
            <a:off x="2489074" y="650986"/>
            <a:ext cx="155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Title or One Sentence Description]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3224C-C444-F124-E369-BE2C79B2F35C}"/>
              </a:ext>
            </a:extLst>
          </p:cNvPr>
          <p:cNvSpPr txBox="1"/>
          <p:nvPr/>
        </p:nvSpPr>
        <p:spPr>
          <a:xfrm>
            <a:off x="328431" y="2265999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EEAEA-787C-CE6E-E024-8276DD46C13F}"/>
              </a:ext>
            </a:extLst>
          </p:cNvPr>
          <p:cNvSpPr txBox="1"/>
          <p:nvPr/>
        </p:nvSpPr>
        <p:spPr>
          <a:xfrm>
            <a:off x="4554422" y="2265998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966C71-247E-72EB-613C-A7BD25AC7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95695" y="1807370"/>
            <a:ext cx="6985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A47270-B0B3-5AC9-1584-21EA30A4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367967" y="1801019"/>
            <a:ext cx="698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26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474DF9-4558-CB1C-BF64-CA8477287A3A}"/>
              </a:ext>
            </a:extLst>
          </p:cNvPr>
          <p:cNvSpPr txBox="1"/>
          <p:nvPr/>
        </p:nvSpPr>
        <p:spPr>
          <a:xfrm>
            <a:off x="764266" y="1394400"/>
            <a:ext cx="49548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Graphical Abstract Templates: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Four Panels</a:t>
            </a:r>
          </a:p>
        </p:txBody>
      </p:sp>
    </p:spTree>
    <p:extLst>
      <p:ext uri="{BB962C8B-B14F-4D97-AF65-F5344CB8AC3E}">
        <p14:creationId xmlns:p14="http://schemas.microsoft.com/office/powerpoint/2010/main" val="354108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A0B8D-B30E-40F3-A8EA-83E31CAC2C0B}"/>
              </a:ext>
            </a:extLst>
          </p:cNvPr>
          <p:cNvSpPr txBox="1"/>
          <p:nvPr/>
        </p:nvSpPr>
        <p:spPr>
          <a:xfrm>
            <a:off x="202518" y="1662519"/>
            <a:ext cx="1939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ED7B4-D797-F688-20D9-D0DC88620595}"/>
              </a:ext>
            </a:extLst>
          </p:cNvPr>
          <p:cNvSpPr txBox="1"/>
          <p:nvPr/>
        </p:nvSpPr>
        <p:spPr>
          <a:xfrm>
            <a:off x="2964129" y="1662519"/>
            <a:ext cx="3091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9D2035-3D9A-2751-48FB-B7D2E16A7914}"/>
              </a:ext>
            </a:extLst>
          </p:cNvPr>
          <p:cNvSpPr/>
          <p:nvPr/>
        </p:nvSpPr>
        <p:spPr>
          <a:xfrm>
            <a:off x="0" y="0"/>
            <a:ext cx="6483350" cy="601417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</p:spTree>
    <p:extLst>
      <p:ext uri="{BB962C8B-B14F-4D97-AF65-F5344CB8AC3E}">
        <p14:creationId xmlns:p14="http://schemas.microsoft.com/office/powerpoint/2010/main" val="2981119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216F77-1549-6E88-7350-3AEB3642ED71}"/>
              </a:ext>
            </a:extLst>
          </p:cNvPr>
          <p:cNvSpPr/>
          <p:nvPr/>
        </p:nvSpPr>
        <p:spPr>
          <a:xfrm>
            <a:off x="3307327" y="546185"/>
            <a:ext cx="1663227" cy="3055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C1B3D-C88D-37BB-857A-6FF93497FD32}"/>
              </a:ext>
            </a:extLst>
          </p:cNvPr>
          <p:cNvSpPr/>
          <p:nvPr/>
        </p:nvSpPr>
        <p:spPr>
          <a:xfrm>
            <a:off x="-3579" y="546184"/>
            <a:ext cx="1663227" cy="3055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FDBC2-6BBC-3BE3-1540-335CE508E45F}"/>
              </a:ext>
            </a:extLst>
          </p:cNvPr>
          <p:cNvSpPr txBox="1"/>
          <p:nvPr/>
        </p:nvSpPr>
        <p:spPr>
          <a:xfrm>
            <a:off x="8990" y="2932743"/>
            <a:ext cx="1595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A5E1E-370D-0E4C-03A9-E3367EEA1CF4}"/>
              </a:ext>
            </a:extLst>
          </p:cNvPr>
          <p:cNvSpPr txBox="1"/>
          <p:nvPr/>
        </p:nvSpPr>
        <p:spPr>
          <a:xfrm>
            <a:off x="24894" y="1510762"/>
            <a:ext cx="1563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CD907-2BE6-842F-8546-4788A9666D6F}"/>
              </a:ext>
            </a:extLst>
          </p:cNvPr>
          <p:cNvSpPr txBox="1"/>
          <p:nvPr/>
        </p:nvSpPr>
        <p:spPr>
          <a:xfrm>
            <a:off x="3319099" y="1510762"/>
            <a:ext cx="1620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A36E67-73B1-5653-8D58-3EFE83C5E1C7}"/>
              </a:ext>
            </a:extLst>
          </p:cNvPr>
          <p:cNvSpPr txBox="1"/>
          <p:nvPr/>
        </p:nvSpPr>
        <p:spPr>
          <a:xfrm>
            <a:off x="1668087" y="1522924"/>
            <a:ext cx="1563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84D8D-A96C-A52B-BC5A-8E07A8C4063E}"/>
              </a:ext>
            </a:extLst>
          </p:cNvPr>
          <p:cNvSpPr txBox="1"/>
          <p:nvPr/>
        </p:nvSpPr>
        <p:spPr>
          <a:xfrm>
            <a:off x="4939937" y="1510762"/>
            <a:ext cx="1620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5F6F48-D203-A1B4-819C-1D9C073DB2B8}"/>
              </a:ext>
            </a:extLst>
          </p:cNvPr>
          <p:cNvSpPr txBox="1"/>
          <p:nvPr/>
        </p:nvSpPr>
        <p:spPr>
          <a:xfrm>
            <a:off x="1633701" y="2922334"/>
            <a:ext cx="1595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A72BE5-3386-1B64-6114-50AF0CF18320}"/>
              </a:ext>
            </a:extLst>
          </p:cNvPr>
          <p:cNvSpPr txBox="1"/>
          <p:nvPr/>
        </p:nvSpPr>
        <p:spPr>
          <a:xfrm>
            <a:off x="3307327" y="2932743"/>
            <a:ext cx="1595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18056-B752-AC6A-F0CF-24DB12E0B5C3}"/>
              </a:ext>
            </a:extLst>
          </p:cNvPr>
          <p:cNvSpPr txBox="1"/>
          <p:nvPr/>
        </p:nvSpPr>
        <p:spPr>
          <a:xfrm>
            <a:off x="4835670" y="2932743"/>
            <a:ext cx="1595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4EEFA4-5489-EB98-9365-91341CDA1808}"/>
              </a:ext>
            </a:extLst>
          </p:cNvPr>
          <p:cNvSpPr/>
          <p:nvPr/>
        </p:nvSpPr>
        <p:spPr>
          <a:xfrm>
            <a:off x="0" y="0"/>
            <a:ext cx="6483350" cy="601417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</p:spTree>
    <p:extLst>
      <p:ext uri="{BB962C8B-B14F-4D97-AF65-F5344CB8AC3E}">
        <p14:creationId xmlns:p14="http://schemas.microsoft.com/office/powerpoint/2010/main" val="4100416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77A5F7-FFD9-B068-4065-1EC75F6E680F}"/>
              </a:ext>
            </a:extLst>
          </p:cNvPr>
          <p:cNvCxnSpPr>
            <a:cxnSpLocks/>
          </p:cNvCxnSpPr>
          <p:nvPr/>
        </p:nvCxnSpPr>
        <p:spPr>
          <a:xfrm>
            <a:off x="1486938" y="1098150"/>
            <a:ext cx="2153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58C6B6-5669-B06D-8B45-812A05EE8700}"/>
              </a:ext>
            </a:extLst>
          </p:cNvPr>
          <p:cNvCxnSpPr>
            <a:cxnSpLocks/>
          </p:cNvCxnSpPr>
          <p:nvPr/>
        </p:nvCxnSpPr>
        <p:spPr>
          <a:xfrm>
            <a:off x="3145709" y="1098150"/>
            <a:ext cx="2153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095068-8F2B-73DC-1770-5CD8CAAACF6E}"/>
              </a:ext>
            </a:extLst>
          </p:cNvPr>
          <p:cNvCxnSpPr>
            <a:cxnSpLocks/>
          </p:cNvCxnSpPr>
          <p:nvPr/>
        </p:nvCxnSpPr>
        <p:spPr>
          <a:xfrm>
            <a:off x="4804480" y="1098150"/>
            <a:ext cx="2153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2B65FD-BD16-BC02-37C9-31EA4718FCA6}"/>
              </a:ext>
            </a:extLst>
          </p:cNvPr>
          <p:cNvSpPr txBox="1"/>
          <p:nvPr/>
        </p:nvSpPr>
        <p:spPr>
          <a:xfrm>
            <a:off x="-88765" y="1992419"/>
            <a:ext cx="1563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98ADCC-2DB8-ACDE-0620-F83E9B2C61F3}"/>
              </a:ext>
            </a:extLst>
          </p:cNvPr>
          <p:cNvSpPr txBox="1"/>
          <p:nvPr/>
        </p:nvSpPr>
        <p:spPr>
          <a:xfrm>
            <a:off x="3336466" y="1992419"/>
            <a:ext cx="1563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2EE10F-44E2-AFC0-32FC-B06B59A30F8B}"/>
              </a:ext>
            </a:extLst>
          </p:cNvPr>
          <p:cNvSpPr txBox="1"/>
          <p:nvPr/>
        </p:nvSpPr>
        <p:spPr>
          <a:xfrm>
            <a:off x="4947842" y="1992419"/>
            <a:ext cx="1563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859F91-76EF-1596-F2D3-025918A7E81E}"/>
              </a:ext>
            </a:extLst>
          </p:cNvPr>
          <p:cNvSpPr txBox="1"/>
          <p:nvPr/>
        </p:nvSpPr>
        <p:spPr>
          <a:xfrm>
            <a:off x="1646398" y="1992419"/>
            <a:ext cx="1563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AD860F-DCEE-F212-DFE2-ABD6E2ED93DC}"/>
              </a:ext>
            </a:extLst>
          </p:cNvPr>
          <p:cNvSpPr/>
          <p:nvPr/>
        </p:nvSpPr>
        <p:spPr>
          <a:xfrm>
            <a:off x="0" y="0"/>
            <a:ext cx="6483350" cy="601417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58973D-03A1-66DB-67BE-6A6CB6E866F3}"/>
              </a:ext>
            </a:extLst>
          </p:cNvPr>
          <p:cNvSpPr/>
          <p:nvPr/>
        </p:nvSpPr>
        <p:spPr>
          <a:xfrm>
            <a:off x="91165" y="748248"/>
            <a:ext cx="1348154" cy="69980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CFA6AE-7C86-3F1C-6BEF-0AD8906B69A6}"/>
              </a:ext>
            </a:extLst>
          </p:cNvPr>
          <p:cNvSpPr/>
          <p:nvPr/>
        </p:nvSpPr>
        <p:spPr>
          <a:xfrm>
            <a:off x="1749936" y="748248"/>
            <a:ext cx="1348154" cy="699804"/>
          </a:xfrm>
          <a:prstGeom prst="rect">
            <a:avLst/>
          </a:prstGeom>
          <a:solidFill>
            <a:srgbClr val="E5E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506416-D0F8-5A2E-BD0F-D45426F73D5B}"/>
              </a:ext>
            </a:extLst>
          </p:cNvPr>
          <p:cNvSpPr/>
          <p:nvPr/>
        </p:nvSpPr>
        <p:spPr>
          <a:xfrm>
            <a:off x="3408707" y="748248"/>
            <a:ext cx="1348154" cy="699804"/>
          </a:xfrm>
          <a:prstGeom prst="rect">
            <a:avLst/>
          </a:prstGeom>
          <a:solidFill>
            <a:srgbClr val="D5D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56A9C2-C4D5-E6CD-0885-E3B6C89DE192}"/>
              </a:ext>
            </a:extLst>
          </p:cNvPr>
          <p:cNvSpPr/>
          <p:nvPr/>
        </p:nvSpPr>
        <p:spPr>
          <a:xfrm>
            <a:off x="5067478" y="748248"/>
            <a:ext cx="1348154" cy="699804"/>
          </a:xfrm>
          <a:prstGeom prst="rect">
            <a:avLst/>
          </a:prstGeom>
          <a:solidFill>
            <a:srgbClr val="B2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423741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77BCA5-B85B-DA98-0369-DE016EC1D4C5}"/>
              </a:ext>
            </a:extLst>
          </p:cNvPr>
          <p:cNvSpPr/>
          <p:nvPr/>
        </p:nvSpPr>
        <p:spPr>
          <a:xfrm>
            <a:off x="0" y="0"/>
            <a:ext cx="6483350" cy="910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A10818-0348-25EC-95AF-88A6F9CBEE77}"/>
              </a:ext>
            </a:extLst>
          </p:cNvPr>
          <p:cNvSpPr/>
          <p:nvPr/>
        </p:nvSpPr>
        <p:spPr>
          <a:xfrm>
            <a:off x="0" y="1808162"/>
            <a:ext cx="6483350" cy="91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16AFC-5BAD-6A26-1F77-89DE22A54D0C}"/>
              </a:ext>
            </a:extLst>
          </p:cNvPr>
          <p:cNvSpPr/>
          <p:nvPr/>
        </p:nvSpPr>
        <p:spPr>
          <a:xfrm>
            <a:off x="0" y="900906"/>
            <a:ext cx="6483350" cy="910432"/>
          </a:xfrm>
          <a:prstGeom prst="rect">
            <a:avLst/>
          </a:prstGeom>
          <a:solidFill>
            <a:srgbClr val="D9D9D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3BDFF-B63C-511D-321B-E7CF39895AA2}"/>
              </a:ext>
            </a:extLst>
          </p:cNvPr>
          <p:cNvSpPr/>
          <p:nvPr/>
        </p:nvSpPr>
        <p:spPr>
          <a:xfrm>
            <a:off x="0" y="2691606"/>
            <a:ext cx="6483350" cy="9104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08DC4-D1D6-8CA1-67A4-BFA965FA7A60}"/>
              </a:ext>
            </a:extLst>
          </p:cNvPr>
          <p:cNvSpPr txBox="1"/>
          <p:nvPr/>
        </p:nvSpPr>
        <p:spPr>
          <a:xfrm>
            <a:off x="3241675" y="250398"/>
            <a:ext cx="167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87D8E-2D64-1C74-B6F8-D7AADF65E520}"/>
              </a:ext>
            </a:extLst>
          </p:cNvPr>
          <p:cNvSpPr txBox="1"/>
          <p:nvPr/>
        </p:nvSpPr>
        <p:spPr>
          <a:xfrm>
            <a:off x="523379" y="327343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4E2FD-961A-DB7B-A6D0-4C2E4B2ECB16}"/>
              </a:ext>
            </a:extLst>
          </p:cNvPr>
          <p:cNvSpPr txBox="1"/>
          <p:nvPr/>
        </p:nvSpPr>
        <p:spPr>
          <a:xfrm>
            <a:off x="3241675" y="1130666"/>
            <a:ext cx="167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BD85B-730E-A41F-D5CF-EE1F7E0CE6DA}"/>
              </a:ext>
            </a:extLst>
          </p:cNvPr>
          <p:cNvSpPr txBox="1"/>
          <p:nvPr/>
        </p:nvSpPr>
        <p:spPr>
          <a:xfrm>
            <a:off x="523379" y="1207611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8703A-7CDE-A3A5-FF59-A073FEB2C52F}"/>
              </a:ext>
            </a:extLst>
          </p:cNvPr>
          <p:cNvSpPr txBox="1"/>
          <p:nvPr/>
        </p:nvSpPr>
        <p:spPr>
          <a:xfrm>
            <a:off x="3241675" y="2045695"/>
            <a:ext cx="167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3E48B6-D5C2-3978-0D99-CA8AB08EF1BC}"/>
              </a:ext>
            </a:extLst>
          </p:cNvPr>
          <p:cNvSpPr txBox="1"/>
          <p:nvPr/>
        </p:nvSpPr>
        <p:spPr>
          <a:xfrm>
            <a:off x="523379" y="2122640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29AAF7-68AB-6B41-3964-FEFCCC2D240B}"/>
              </a:ext>
            </a:extLst>
          </p:cNvPr>
          <p:cNvSpPr txBox="1"/>
          <p:nvPr/>
        </p:nvSpPr>
        <p:spPr>
          <a:xfrm>
            <a:off x="3241675" y="2960261"/>
            <a:ext cx="167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70E1B4-4186-982C-C97A-70CBEE48695F}"/>
              </a:ext>
            </a:extLst>
          </p:cNvPr>
          <p:cNvSpPr txBox="1"/>
          <p:nvPr/>
        </p:nvSpPr>
        <p:spPr>
          <a:xfrm>
            <a:off x="523379" y="3037206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</p:spTree>
    <p:extLst>
      <p:ext uri="{BB962C8B-B14F-4D97-AF65-F5344CB8AC3E}">
        <p14:creationId xmlns:p14="http://schemas.microsoft.com/office/powerpoint/2010/main" val="48845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9797C-E44F-3991-337D-3751E84EBAE2}"/>
              </a:ext>
            </a:extLst>
          </p:cNvPr>
          <p:cNvSpPr txBox="1"/>
          <p:nvPr/>
        </p:nvSpPr>
        <p:spPr>
          <a:xfrm>
            <a:off x="795101" y="1560153"/>
            <a:ext cx="161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DE02E-B57D-C065-B959-E96DAFA266AA}"/>
              </a:ext>
            </a:extLst>
          </p:cNvPr>
          <p:cNvSpPr txBox="1"/>
          <p:nvPr/>
        </p:nvSpPr>
        <p:spPr>
          <a:xfrm>
            <a:off x="4091923" y="1601317"/>
            <a:ext cx="161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14E1A-E6F2-D005-F871-1D02F3DD2969}"/>
              </a:ext>
            </a:extLst>
          </p:cNvPr>
          <p:cNvSpPr txBox="1"/>
          <p:nvPr/>
        </p:nvSpPr>
        <p:spPr>
          <a:xfrm>
            <a:off x="2408172" y="2873599"/>
            <a:ext cx="161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8291D-1FBA-1F50-10F0-C07EA4BAB28C}"/>
              </a:ext>
            </a:extLst>
          </p:cNvPr>
          <p:cNvSpPr txBox="1"/>
          <p:nvPr/>
        </p:nvSpPr>
        <p:spPr>
          <a:xfrm>
            <a:off x="2462107" y="1546336"/>
            <a:ext cx="155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Title or One Sentence Description]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FA830-92EF-8047-3788-438D1AFBAFB7}"/>
              </a:ext>
            </a:extLst>
          </p:cNvPr>
          <p:cNvSpPr txBox="1"/>
          <p:nvPr/>
        </p:nvSpPr>
        <p:spPr>
          <a:xfrm>
            <a:off x="822068" y="2956632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F927E-F091-2E59-0F08-A6E32E232645}"/>
              </a:ext>
            </a:extLst>
          </p:cNvPr>
          <p:cNvSpPr txBox="1"/>
          <p:nvPr/>
        </p:nvSpPr>
        <p:spPr>
          <a:xfrm>
            <a:off x="4145858" y="2956632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EC9C6-C304-2C41-92D9-3A36CFFA884D}"/>
              </a:ext>
            </a:extLst>
          </p:cNvPr>
          <p:cNvSpPr txBox="1"/>
          <p:nvPr/>
        </p:nvSpPr>
        <p:spPr>
          <a:xfrm>
            <a:off x="795101" y="468703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353E4-0C68-DA02-2202-F1FBECDBDACE}"/>
              </a:ext>
            </a:extLst>
          </p:cNvPr>
          <p:cNvSpPr txBox="1"/>
          <p:nvPr/>
        </p:nvSpPr>
        <p:spPr>
          <a:xfrm>
            <a:off x="4091923" y="468703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A6869-9512-7086-FB0E-48DE919A1A62}"/>
              </a:ext>
            </a:extLst>
          </p:cNvPr>
          <p:cNvSpPr txBox="1"/>
          <p:nvPr/>
        </p:nvSpPr>
        <p:spPr>
          <a:xfrm>
            <a:off x="2468457" y="328329"/>
            <a:ext cx="161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94E4F-3DF9-5158-87FD-601FD82F45CE}"/>
              </a:ext>
            </a:extLst>
          </p:cNvPr>
          <p:cNvSpPr/>
          <p:nvPr/>
        </p:nvSpPr>
        <p:spPr>
          <a:xfrm>
            <a:off x="2491528" y="-3117"/>
            <a:ext cx="1500293" cy="1244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BFC7E4-E59F-B6B0-912D-72CE556912EE}"/>
              </a:ext>
            </a:extLst>
          </p:cNvPr>
          <p:cNvSpPr/>
          <p:nvPr/>
        </p:nvSpPr>
        <p:spPr>
          <a:xfrm>
            <a:off x="2491528" y="2360041"/>
            <a:ext cx="1500293" cy="1244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6187F0-C59F-A3C4-679C-D082777D1E5F}"/>
              </a:ext>
            </a:extLst>
          </p:cNvPr>
          <p:cNvSpPr/>
          <p:nvPr/>
        </p:nvSpPr>
        <p:spPr>
          <a:xfrm>
            <a:off x="4062486" y="1195686"/>
            <a:ext cx="1500293" cy="1244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3F21DC-E056-EECD-92F6-746224B60304}"/>
              </a:ext>
            </a:extLst>
          </p:cNvPr>
          <p:cNvSpPr/>
          <p:nvPr/>
        </p:nvSpPr>
        <p:spPr>
          <a:xfrm>
            <a:off x="913790" y="1195686"/>
            <a:ext cx="1500293" cy="1244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C1114C-0235-7059-7C44-2A15706C5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235" y="403067"/>
            <a:ext cx="698500" cy="711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376E69-8A10-ABF7-DDE6-9996DC410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054561" y="409417"/>
            <a:ext cx="6985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935FC6-7456-263D-B990-82E1AAB6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724885" y="2467471"/>
            <a:ext cx="698500" cy="711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3849E6-28CC-23C7-BC44-61311BBD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048211" y="2498008"/>
            <a:ext cx="698500" cy="711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C811AED-DDD1-2423-C4F2-EACB12F5F45B}"/>
              </a:ext>
            </a:extLst>
          </p:cNvPr>
          <p:cNvSpPr txBox="1"/>
          <p:nvPr/>
        </p:nvSpPr>
        <p:spPr>
          <a:xfrm>
            <a:off x="920571" y="1608806"/>
            <a:ext cx="146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F6323-273B-45AB-322C-2C492CFBB537}"/>
              </a:ext>
            </a:extLst>
          </p:cNvPr>
          <p:cNvSpPr txBox="1"/>
          <p:nvPr/>
        </p:nvSpPr>
        <p:spPr>
          <a:xfrm>
            <a:off x="2507180" y="391758"/>
            <a:ext cx="146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FFEFA6-B870-4FE5-5ABF-D4DF0D86E109}"/>
              </a:ext>
            </a:extLst>
          </p:cNvPr>
          <p:cNvSpPr txBox="1"/>
          <p:nvPr/>
        </p:nvSpPr>
        <p:spPr>
          <a:xfrm>
            <a:off x="4063417" y="1572891"/>
            <a:ext cx="146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83E365-14AD-703D-EA1A-80091F7BC8F7}"/>
              </a:ext>
            </a:extLst>
          </p:cNvPr>
          <p:cNvSpPr txBox="1"/>
          <p:nvPr/>
        </p:nvSpPr>
        <p:spPr>
          <a:xfrm>
            <a:off x="2527382" y="2841183"/>
            <a:ext cx="146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</p:spTree>
    <p:extLst>
      <p:ext uri="{BB962C8B-B14F-4D97-AF65-F5344CB8AC3E}">
        <p14:creationId xmlns:p14="http://schemas.microsoft.com/office/powerpoint/2010/main" val="826135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D8782E-AF74-D36E-F869-86AEE5B19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31" y="1215979"/>
            <a:ext cx="482600" cy="76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AF3CEE-6A1B-C51B-67DF-3759D26B5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125" y="1552529"/>
            <a:ext cx="241300" cy="8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BFD78-CB57-560C-A00F-14AA854B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107" y="1200163"/>
            <a:ext cx="241300" cy="88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FF9E6-4502-2169-C0E6-A47A3DDFC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107" y="1952159"/>
            <a:ext cx="241300" cy="88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52C75D-79BA-3DC1-2F1A-4081A0CE77D8}"/>
              </a:ext>
            </a:extLst>
          </p:cNvPr>
          <p:cNvSpPr txBox="1"/>
          <p:nvPr/>
        </p:nvSpPr>
        <p:spPr>
          <a:xfrm>
            <a:off x="-93361" y="2781152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551F9-52B9-2482-7634-D5628A6473CD}"/>
              </a:ext>
            </a:extLst>
          </p:cNvPr>
          <p:cNvSpPr txBox="1"/>
          <p:nvPr/>
        </p:nvSpPr>
        <p:spPr>
          <a:xfrm>
            <a:off x="1465775" y="2781152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511ED-D8FE-4F76-A0FA-679DBD633B5A}"/>
              </a:ext>
            </a:extLst>
          </p:cNvPr>
          <p:cNvSpPr txBox="1"/>
          <p:nvPr/>
        </p:nvSpPr>
        <p:spPr>
          <a:xfrm>
            <a:off x="3216565" y="2781152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89EC9-A59C-D166-A3FF-11CA4A020DA0}"/>
              </a:ext>
            </a:extLst>
          </p:cNvPr>
          <p:cNvSpPr txBox="1"/>
          <p:nvPr/>
        </p:nvSpPr>
        <p:spPr>
          <a:xfrm>
            <a:off x="4865362" y="2781152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BFFE6-6AED-70F8-73F2-28AA117E0D12}"/>
              </a:ext>
            </a:extLst>
          </p:cNvPr>
          <p:cNvSpPr txBox="1"/>
          <p:nvPr/>
        </p:nvSpPr>
        <p:spPr>
          <a:xfrm>
            <a:off x="-29866" y="1400909"/>
            <a:ext cx="146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CE7676-328A-CF4E-68A7-54B875E8B2D5}"/>
              </a:ext>
            </a:extLst>
          </p:cNvPr>
          <p:cNvSpPr txBox="1"/>
          <p:nvPr/>
        </p:nvSpPr>
        <p:spPr>
          <a:xfrm>
            <a:off x="1513355" y="1400909"/>
            <a:ext cx="146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F7FBA-7F07-DCF2-D2D7-3107CF6C6621}"/>
              </a:ext>
            </a:extLst>
          </p:cNvPr>
          <p:cNvSpPr txBox="1"/>
          <p:nvPr/>
        </p:nvSpPr>
        <p:spPr>
          <a:xfrm>
            <a:off x="3257559" y="1822374"/>
            <a:ext cx="146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42C504-4723-0C5D-3BB8-81ADA98F5B4B}"/>
              </a:ext>
            </a:extLst>
          </p:cNvPr>
          <p:cNvSpPr txBox="1"/>
          <p:nvPr/>
        </p:nvSpPr>
        <p:spPr>
          <a:xfrm>
            <a:off x="4960522" y="1822374"/>
            <a:ext cx="146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276103-473E-9E99-7A99-58E800C93FA4}"/>
              </a:ext>
            </a:extLst>
          </p:cNvPr>
          <p:cNvSpPr txBox="1"/>
          <p:nvPr/>
        </p:nvSpPr>
        <p:spPr>
          <a:xfrm>
            <a:off x="4912942" y="1050979"/>
            <a:ext cx="146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2182F-589C-361D-CCA7-1A348A2397C7}"/>
              </a:ext>
            </a:extLst>
          </p:cNvPr>
          <p:cNvSpPr txBox="1"/>
          <p:nvPr/>
        </p:nvSpPr>
        <p:spPr>
          <a:xfrm>
            <a:off x="3264145" y="1050979"/>
            <a:ext cx="146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</p:spTree>
    <p:extLst>
      <p:ext uri="{BB962C8B-B14F-4D97-AF65-F5344CB8AC3E}">
        <p14:creationId xmlns:p14="http://schemas.microsoft.com/office/powerpoint/2010/main" val="72707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474DF9-4558-CB1C-BF64-CA8477287A3A}"/>
              </a:ext>
            </a:extLst>
          </p:cNvPr>
          <p:cNvSpPr txBox="1"/>
          <p:nvPr/>
        </p:nvSpPr>
        <p:spPr>
          <a:xfrm>
            <a:off x="764266" y="1394400"/>
            <a:ext cx="49548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Graphical Abstract Templates: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Unique Designs</a:t>
            </a:r>
          </a:p>
        </p:txBody>
      </p:sp>
    </p:spTree>
    <p:extLst>
      <p:ext uri="{BB962C8B-B14F-4D97-AF65-F5344CB8AC3E}">
        <p14:creationId xmlns:p14="http://schemas.microsoft.com/office/powerpoint/2010/main" val="1284357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43B34D-0F95-1931-A24C-671322BDE39E}"/>
              </a:ext>
            </a:extLst>
          </p:cNvPr>
          <p:cNvCxnSpPr/>
          <p:nvPr/>
        </p:nvCxnSpPr>
        <p:spPr>
          <a:xfrm flipV="1">
            <a:off x="655819" y="1696569"/>
            <a:ext cx="0" cy="448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FBD3F-E3A2-4151-367B-D39CDAC5B085}"/>
              </a:ext>
            </a:extLst>
          </p:cNvPr>
          <p:cNvCxnSpPr/>
          <p:nvPr/>
        </p:nvCxnSpPr>
        <p:spPr>
          <a:xfrm flipV="1">
            <a:off x="3785077" y="1707165"/>
            <a:ext cx="0" cy="448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1058B6-2748-6B44-5A26-BF3BF2AA88A5}"/>
              </a:ext>
            </a:extLst>
          </p:cNvPr>
          <p:cNvCxnSpPr>
            <a:cxnSpLocks/>
          </p:cNvCxnSpPr>
          <p:nvPr/>
        </p:nvCxnSpPr>
        <p:spPr>
          <a:xfrm flipV="1">
            <a:off x="2236047" y="1216681"/>
            <a:ext cx="0" cy="92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675C1A-B1A1-1338-11C7-5800E477BB7F}"/>
              </a:ext>
            </a:extLst>
          </p:cNvPr>
          <p:cNvCxnSpPr>
            <a:cxnSpLocks/>
          </p:cNvCxnSpPr>
          <p:nvPr/>
        </p:nvCxnSpPr>
        <p:spPr>
          <a:xfrm flipV="1">
            <a:off x="5458308" y="1307055"/>
            <a:ext cx="0" cy="838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CC1B3D-C88D-37BB-857A-6FF93497FD32}"/>
              </a:ext>
            </a:extLst>
          </p:cNvPr>
          <p:cNvSpPr/>
          <p:nvPr/>
        </p:nvSpPr>
        <p:spPr>
          <a:xfrm>
            <a:off x="36247" y="2417954"/>
            <a:ext cx="1522693" cy="11840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0DDF08-B209-CEEB-AC08-AD1D418BDFB7}"/>
              </a:ext>
            </a:extLst>
          </p:cNvPr>
          <p:cNvSpPr/>
          <p:nvPr/>
        </p:nvSpPr>
        <p:spPr>
          <a:xfrm>
            <a:off x="1563862" y="2417954"/>
            <a:ext cx="1522693" cy="11840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087994-52AE-23C7-0BC6-F6C6B972E5FE}"/>
              </a:ext>
            </a:extLst>
          </p:cNvPr>
          <p:cNvSpPr/>
          <p:nvPr/>
        </p:nvSpPr>
        <p:spPr>
          <a:xfrm>
            <a:off x="3086050" y="2417954"/>
            <a:ext cx="1522693" cy="11840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EF3D3D-F869-ABCB-B728-C28EB4FF31FD}"/>
              </a:ext>
            </a:extLst>
          </p:cNvPr>
          <p:cNvSpPr/>
          <p:nvPr/>
        </p:nvSpPr>
        <p:spPr>
          <a:xfrm>
            <a:off x="4583383" y="2417954"/>
            <a:ext cx="1522693" cy="11840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FDBC2-6BBC-3BE3-1540-335CE508E45F}"/>
              </a:ext>
            </a:extLst>
          </p:cNvPr>
          <p:cNvSpPr txBox="1"/>
          <p:nvPr/>
        </p:nvSpPr>
        <p:spPr>
          <a:xfrm>
            <a:off x="74775" y="2640492"/>
            <a:ext cx="129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[Research highlight]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A5E1E-370D-0E4C-03A9-E3367EEA1CF4}"/>
              </a:ext>
            </a:extLst>
          </p:cNvPr>
          <p:cNvSpPr txBox="1"/>
          <p:nvPr/>
        </p:nvSpPr>
        <p:spPr>
          <a:xfrm>
            <a:off x="34505" y="1288155"/>
            <a:ext cx="1410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[Scientist et al. Insert Journal. Year]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2718262-FBFA-1127-BEDB-C9AF9655C437}"/>
              </a:ext>
            </a:extLst>
          </p:cNvPr>
          <p:cNvSpPr/>
          <p:nvPr/>
        </p:nvSpPr>
        <p:spPr>
          <a:xfrm>
            <a:off x="34505" y="1981133"/>
            <a:ext cx="6433562" cy="588388"/>
          </a:xfrm>
          <a:prstGeom prst="rightArrow">
            <a:avLst>
              <a:gd name="adj1" fmla="val 50000"/>
              <a:gd name="adj2" fmla="val 47431"/>
            </a:avLst>
          </a:prstGeom>
          <a:gradFill>
            <a:gsLst>
              <a:gs pos="50000">
                <a:srgbClr val="D9D9D9"/>
              </a:gs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1ACBC7-0739-995F-F7AA-76F99A14BE99}"/>
              </a:ext>
            </a:extLst>
          </p:cNvPr>
          <p:cNvSpPr txBox="1"/>
          <p:nvPr/>
        </p:nvSpPr>
        <p:spPr>
          <a:xfrm>
            <a:off x="223429" y="2156061"/>
            <a:ext cx="562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1950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5316D7-1062-469D-240E-D7A10E6A8DF8}"/>
              </a:ext>
            </a:extLst>
          </p:cNvPr>
          <p:cNvSpPr txBox="1"/>
          <p:nvPr/>
        </p:nvSpPr>
        <p:spPr>
          <a:xfrm>
            <a:off x="1887575" y="2156061"/>
            <a:ext cx="562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1980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718438-418E-9154-A7BD-F592AC4886E5}"/>
              </a:ext>
            </a:extLst>
          </p:cNvPr>
          <p:cNvSpPr txBox="1"/>
          <p:nvPr/>
        </p:nvSpPr>
        <p:spPr>
          <a:xfrm>
            <a:off x="4847255" y="2156061"/>
            <a:ext cx="562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8D1459-C649-E722-1A10-A7E90A8A2B4B}"/>
              </a:ext>
            </a:extLst>
          </p:cNvPr>
          <p:cNvSpPr txBox="1"/>
          <p:nvPr/>
        </p:nvSpPr>
        <p:spPr>
          <a:xfrm>
            <a:off x="3305979" y="2156061"/>
            <a:ext cx="562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381279-1BDB-173E-4144-FD343F2CF27F}"/>
              </a:ext>
            </a:extLst>
          </p:cNvPr>
          <p:cNvSpPr txBox="1"/>
          <p:nvPr/>
        </p:nvSpPr>
        <p:spPr>
          <a:xfrm>
            <a:off x="1500406" y="740330"/>
            <a:ext cx="1410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[Scientist et al. Insert Journal. Year]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E4D9CE-E96E-CE2C-7419-D48E0A659511}"/>
              </a:ext>
            </a:extLst>
          </p:cNvPr>
          <p:cNvSpPr txBox="1"/>
          <p:nvPr/>
        </p:nvSpPr>
        <p:spPr>
          <a:xfrm>
            <a:off x="4752837" y="869840"/>
            <a:ext cx="1410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your discovery?]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AC7C81-13C6-E310-A748-0FDF53A30ED6}"/>
              </a:ext>
            </a:extLst>
          </p:cNvPr>
          <p:cNvSpPr txBox="1"/>
          <p:nvPr/>
        </p:nvSpPr>
        <p:spPr>
          <a:xfrm>
            <a:off x="3044625" y="1307055"/>
            <a:ext cx="1410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[Scientist et al. Insert Journal. Year]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82C2A-F928-09AC-85A6-F404602AB628}"/>
              </a:ext>
            </a:extLst>
          </p:cNvPr>
          <p:cNvSpPr txBox="1"/>
          <p:nvPr/>
        </p:nvSpPr>
        <p:spPr>
          <a:xfrm>
            <a:off x="1586975" y="2638935"/>
            <a:ext cx="129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[Research highlight]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39FC56-C06B-C86E-9318-E13D92D92AEC}"/>
              </a:ext>
            </a:extLst>
          </p:cNvPr>
          <p:cNvSpPr txBox="1"/>
          <p:nvPr/>
        </p:nvSpPr>
        <p:spPr>
          <a:xfrm>
            <a:off x="3157423" y="2623660"/>
            <a:ext cx="129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[Research highlight]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36FB60-4C9E-B16A-AAF3-5A80F1844027}"/>
              </a:ext>
            </a:extLst>
          </p:cNvPr>
          <p:cNvSpPr txBox="1"/>
          <p:nvPr/>
        </p:nvSpPr>
        <p:spPr>
          <a:xfrm>
            <a:off x="4656498" y="2587341"/>
            <a:ext cx="129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[Research highlight]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191F8A-2CE9-D860-9D15-345E4C1132CF}"/>
              </a:ext>
            </a:extLst>
          </p:cNvPr>
          <p:cNvSpPr/>
          <p:nvPr/>
        </p:nvSpPr>
        <p:spPr>
          <a:xfrm>
            <a:off x="0" y="0"/>
            <a:ext cx="6483350" cy="601417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</p:spTree>
    <p:extLst>
      <p:ext uri="{BB962C8B-B14F-4D97-AF65-F5344CB8AC3E}">
        <p14:creationId xmlns:p14="http://schemas.microsoft.com/office/powerpoint/2010/main" val="3079859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71067B-0313-B092-A8EA-239DB72B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950014"/>
            <a:ext cx="2921000" cy="233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89EA49-E387-5964-19B3-000C7DF87CF3}"/>
              </a:ext>
            </a:extLst>
          </p:cNvPr>
          <p:cNvSpPr txBox="1"/>
          <p:nvPr/>
        </p:nvSpPr>
        <p:spPr>
          <a:xfrm>
            <a:off x="2462107" y="1995303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FE1D4-EA76-D4EA-E460-07AC6A5A1D64}"/>
              </a:ext>
            </a:extLst>
          </p:cNvPr>
          <p:cNvSpPr txBox="1"/>
          <p:nvPr/>
        </p:nvSpPr>
        <p:spPr>
          <a:xfrm>
            <a:off x="4512025" y="763215"/>
            <a:ext cx="168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907CE-4AC2-CD54-B1DC-0BB637C95E8C}"/>
              </a:ext>
            </a:extLst>
          </p:cNvPr>
          <p:cNvSpPr txBox="1"/>
          <p:nvPr/>
        </p:nvSpPr>
        <p:spPr>
          <a:xfrm>
            <a:off x="4702175" y="1901842"/>
            <a:ext cx="168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C2916-1233-E685-19A3-D1AE6B1961FB}"/>
              </a:ext>
            </a:extLst>
          </p:cNvPr>
          <p:cNvSpPr txBox="1"/>
          <p:nvPr/>
        </p:nvSpPr>
        <p:spPr>
          <a:xfrm>
            <a:off x="4431382" y="3136378"/>
            <a:ext cx="168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108E2-0C8F-9A23-A2EA-CF7660DB3BB9}"/>
              </a:ext>
            </a:extLst>
          </p:cNvPr>
          <p:cNvSpPr txBox="1"/>
          <p:nvPr/>
        </p:nvSpPr>
        <p:spPr>
          <a:xfrm>
            <a:off x="367233" y="3136378"/>
            <a:ext cx="168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B97B9-CBA3-174F-D851-A078CC3FF74F}"/>
              </a:ext>
            </a:extLst>
          </p:cNvPr>
          <p:cNvSpPr txBox="1"/>
          <p:nvPr/>
        </p:nvSpPr>
        <p:spPr>
          <a:xfrm>
            <a:off x="96440" y="1901842"/>
            <a:ext cx="168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EF06F-548B-EA9F-478A-9DADF614B392}"/>
              </a:ext>
            </a:extLst>
          </p:cNvPr>
          <p:cNvSpPr txBox="1"/>
          <p:nvPr/>
        </p:nvSpPr>
        <p:spPr>
          <a:xfrm>
            <a:off x="300053" y="763215"/>
            <a:ext cx="168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5DC5ED-8290-C061-D68C-E61399FD6A15}"/>
              </a:ext>
            </a:extLst>
          </p:cNvPr>
          <p:cNvSpPr/>
          <p:nvPr/>
        </p:nvSpPr>
        <p:spPr>
          <a:xfrm>
            <a:off x="0" y="0"/>
            <a:ext cx="6483350" cy="601417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</p:spTree>
    <p:extLst>
      <p:ext uri="{BB962C8B-B14F-4D97-AF65-F5344CB8AC3E}">
        <p14:creationId xmlns:p14="http://schemas.microsoft.com/office/powerpoint/2010/main" val="1142323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088106B-FED2-B514-3AEE-103B2403732E}"/>
              </a:ext>
            </a:extLst>
          </p:cNvPr>
          <p:cNvSpPr/>
          <p:nvPr/>
        </p:nvSpPr>
        <p:spPr>
          <a:xfrm>
            <a:off x="2341418" y="724026"/>
            <a:ext cx="4074213" cy="2827586"/>
          </a:xfrm>
          <a:prstGeom prst="ellipse">
            <a:avLst/>
          </a:prstGeom>
          <a:solidFill>
            <a:srgbClr val="D5D9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81831D1-BD03-2973-932B-AEBDA1E19F81}"/>
              </a:ext>
            </a:extLst>
          </p:cNvPr>
          <p:cNvSpPr/>
          <p:nvPr/>
        </p:nvSpPr>
        <p:spPr>
          <a:xfrm>
            <a:off x="67718" y="724026"/>
            <a:ext cx="4074213" cy="2827586"/>
          </a:xfrm>
          <a:prstGeom prst="ellipse">
            <a:avLst/>
          </a:prstGeom>
          <a:solidFill>
            <a:srgbClr val="B2BCE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7DB31A-0D17-E6E7-055A-7A9A1B6C0A99}"/>
              </a:ext>
            </a:extLst>
          </p:cNvPr>
          <p:cNvSpPr txBox="1"/>
          <p:nvPr/>
        </p:nvSpPr>
        <p:spPr>
          <a:xfrm>
            <a:off x="1207641" y="816407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0927AB-379C-19D7-5CAB-A1FD7907A94E}"/>
              </a:ext>
            </a:extLst>
          </p:cNvPr>
          <p:cNvSpPr txBox="1"/>
          <p:nvPr/>
        </p:nvSpPr>
        <p:spPr>
          <a:xfrm>
            <a:off x="3481341" y="816406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DE354E-89C9-E6A6-CB69-65B76D0BA82E}"/>
              </a:ext>
            </a:extLst>
          </p:cNvPr>
          <p:cNvSpPr txBox="1"/>
          <p:nvPr/>
        </p:nvSpPr>
        <p:spPr>
          <a:xfrm>
            <a:off x="4572481" y="1907009"/>
            <a:ext cx="168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A2EEA6-F642-4AD3-3723-E9B04F9D8989}"/>
              </a:ext>
            </a:extLst>
          </p:cNvPr>
          <p:cNvSpPr txBox="1"/>
          <p:nvPr/>
        </p:nvSpPr>
        <p:spPr>
          <a:xfrm>
            <a:off x="347993" y="1937764"/>
            <a:ext cx="168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15DD5F-7DF5-ED44-EB0C-6FDBBF00E24C}"/>
              </a:ext>
            </a:extLst>
          </p:cNvPr>
          <p:cNvSpPr txBox="1"/>
          <p:nvPr/>
        </p:nvSpPr>
        <p:spPr>
          <a:xfrm>
            <a:off x="2399307" y="1937764"/>
            <a:ext cx="168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813C66-2A83-40FB-904C-21AD77E4FF17}"/>
              </a:ext>
            </a:extLst>
          </p:cNvPr>
          <p:cNvSpPr/>
          <p:nvPr/>
        </p:nvSpPr>
        <p:spPr>
          <a:xfrm>
            <a:off x="0" y="0"/>
            <a:ext cx="6483350" cy="601417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</p:spTree>
    <p:extLst>
      <p:ext uri="{BB962C8B-B14F-4D97-AF65-F5344CB8AC3E}">
        <p14:creationId xmlns:p14="http://schemas.microsoft.com/office/powerpoint/2010/main" val="4163898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4D495BF-D587-7F09-4664-9BB3AFB4E7D6}"/>
              </a:ext>
            </a:extLst>
          </p:cNvPr>
          <p:cNvSpPr/>
          <p:nvPr/>
        </p:nvSpPr>
        <p:spPr>
          <a:xfrm>
            <a:off x="3633387" y="716469"/>
            <a:ext cx="2782245" cy="2827586"/>
          </a:xfrm>
          <a:prstGeom prst="ellipse">
            <a:avLst/>
          </a:prstGeom>
          <a:solidFill>
            <a:srgbClr val="D5D9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47553D-2F5D-4F4C-7DDE-2D0E83386ECD}"/>
              </a:ext>
            </a:extLst>
          </p:cNvPr>
          <p:cNvSpPr/>
          <p:nvPr/>
        </p:nvSpPr>
        <p:spPr>
          <a:xfrm>
            <a:off x="2271209" y="716469"/>
            <a:ext cx="2782245" cy="2827586"/>
          </a:xfrm>
          <a:prstGeom prst="ellipse">
            <a:avLst/>
          </a:prstGeom>
          <a:solidFill>
            <a:srgbClr val="B2BCE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2D05F-40B2-AD98-1C12-7E152733F1D3}"/>
              </a:ext>
            </a:extLst>
          </p:cNvPr>
          <p:cNvSpPr txBox="1"/>
          <p:nvPr/>
        </p:nvSpPr>
        <p:spPr>
          <a:xfrm>
            <a:off x="2784285" y="846634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6FB43-B503-EDCC-7C74-EEE5074B423B}"/>
              </a:ext>
            </a:extLst>
          </p:cNvPr>
          <p:cNvSpPr txBox="1"/>
          <p:nvPr/>
        </p:nvSpPr>
        <p:spPr>
          <a:xfrm>
            <a:off x="4244941" y="858811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5A3D7-BF7F-9474-896D-B2C8C7037CCC}"/>
              </a:ext>
            </a:extLst>
          </p:cNvPr>
          <p:cNvSpPr txBox="1"/>
          <p:nvPr/>
        </p:nvSpPr>
        <p:spPr>
          <a:xfrm>
            <a:off x="5053454" y="1831247"/>
            <a:ext cx="13170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03504-A1C2-30B1-CE21-0177DA41AD13}"/>
              </a:ext>
            </a:extLst>
          </p:cNvPr>
          <p:cNvSpPr txBox="1"/>
          <p:nvPr/>
        </p:nvSpPr>
        <p:spPr>
          <a:xfrm>
            <a:off x="3713816" y="1831247"/>
            <a:ext cx="13170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F485B-8D63-47C3-751D-8E119302ED54}"/>
              </a:ext>
            </a:extLst>
          </p:cNvPr>
          <p:cNvSpPr txBox="1"/>
          <p:nvPr/>
        </p:nvSpPr>
        <p:spPr>
          <a:xfrm>
            <a:off x="2336505" y="1831247"/>
            <a:ext cx="13170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C262D-7840-911B-0898-F8C975340397}"/>
              </a:ext>
            </a:extLst>
          </p:cNvPr>
          <p:cNvSpPr txBox="1"/>
          <p:nvPr/>
        </p:nvSpPr>
        <p:spPr>
          <a:xfrm>
            <a:off x="159516" y="1324812"/>
            <a:ext cx="1939265" cy="12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74DB7-5046-C930-0CBD-0624105A82D5}"/>
              </a:ext>
            </a:extLst>
          </p:cNvPr>
          <p:cNvSpPr txBox="1"/>
          <p:nvPr/>
        </p:nvSpPr>
        <p:spPr>
          <a:xfrm>
            <a:off x="111344" y="951693"/>
            <a:ext cx="1939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[Subtitle]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7EF3BE-1D7F-67AB-3CFC-BFED3F11BD5A}"/>
              </a:ext>
            </a:extLst>
          </p:cNvPr>
          <p:cNvCxnSpPr>
            <a:cxnSpLocks/>
          </p:cNvCxnSpPr>
          <p:nvPr/>
        </p:nvCxnSpPr>
        <p:spPr>
          <a:xfrm>
            <a:off x="159516" y="1258920"/>
            <a:ext cx="1939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108876D-C693-FCC3-35D0-E94CD041A3D2}"/>
              </a:ext>
            </a:extLst>
          </p:cNvPr>
          <p:cNvSpPr/>
          <p:nvPr/>
        </p:nvSpPr>
        <p:spPr>
          <a:xfrm>
            <a:off x="0" y="0"/>
            <a:ext cx="6483350" cy="601417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</p:spTree>
    <p:extLst>
      <p:ext uri="{BB962C8B-B14F-4D97-AF65-F5344CB8AC3E}">
        <p14:creationId xmlns:p14="http://schemas.microsoft.com/office/powerpoint/2010/main" val="233792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6E123F-DB04-8532-95B8-D94810A00502}"/>
              </a:ext>
            </a:extLst>
          </p:cNvPr>
          <p:cNvSpPr/>
          <p:nvPr/>
        </p:nvSpPr>
        <p:spPr>
          <a:xfrm>
            <a:off x="2718652" y="546185"/>
            <a:ext cx="3764698" cy="3055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A0B8D-B30E-40F3-A8EA-83E31CAC2C0B}"/>
              </a:ext>
            </a:extLst>
          </p:cNvPr>
          <p:cNvSpPr txBox="1"/>
          <p:nvPr/>
        </p:nvSpPr>
        <p:spPr>
          <a:xfrm>
            <a:off x="153423" y="1169766"/>
            <a:ext cx="1939265" cy="12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ED7B4-D797-F688-20D9-D0DC88620595}"/>
              </a:ext>
            </a:extLst>
          </p:cNvPr>
          <p:cNvSpPr txBox="1"/>
          <p:nvPr/>
        </p:nvSpPr>
        <p:spPr>
          <a:xfrm>
            <a:off x="2964129" y="1662519"/>
            <a:ext cx="3091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DDA8A-2884-8A12-AEF9-48A93F32DD75}"/>
              </a:ext>
            </a:extLst>
          </p:cNvPr>
          <p:cNvSpPr txBox="1"/>
          <p:nvPr/>
        </p:nvSpPr>
        <p:spPr>
          <a:xfrm>
            <a:off x="371282" y="826875"/>
            <a:ext cx="1939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[Subtitle]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50B361-A62A-9456-21A5-C0B255D0375F}"/>
              </a:ext>
            </a:extLst>
          </p:cNvPr>
          <p:cNvCxnSpPr/>
          <p:nvPr/>
        </p:nvCxnSpPr>
        <p:spPr>
          <a:xfrm>
            <a:off x="153423" y="1103874"/>
            <a:ext cx="23749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B0609C-F1FE-60BF-0575-E0E3E4B8C8B6}"/>
              </a:ext>
            </a:extLst>
          </p:cNvPr>
          <p:cNvSpPr/>
          <p:nvPr/>
        </p:nvSpPr>
        <p:spPr>
          <a:xfrm>
            <a:off x="0" y="0"/>
            <a:ext cx="6483350" cy="601417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</p:spTree>
    <p:extLst>
      <p:ext uri="{BB962C8B-B14F-4D97-AF65-F5344CB8AC3E}">
        <p14:creationId xmlns:p14="http://schemas.microsoft.com/office/powerpoint/2010/main" val="1824874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4F6E2C-F9BA-9606-4284-73AA87D0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83350" cy="36020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763AD2-8FD5-24BC-3BE6-291DDC347BB7}"/>
              </a:ext>
            </a:extLst>
          </p:cNvPr>
          <p:cNvSpPr txBox="1"/>
          <p:nvPr/>
        </p:nvSpPr>
        <p:spPr>
          <a:xfrm>
            <a:off x="2462107" y="1677908"/>
            <a:ext cx="15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F2EF71-37F1-EA11-DCCB-6C40C614A008}"/>
              </a:ext>
            </a:extLst>
          </p:cNvPr>
          <p:cNvSpPr txBox="1"/>
          <p:nvPr/>
        </p:nvSpPr>
        <p:spPr>
          <a:xfrm>
            <a:off x="182753" y="892800"/>
            <a:ext cx="177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BE9480-2AD4-4060-AD10-4A0BD638109E}"/>
              </a:ext>
            </a:extLst>
          </p:cNvPr>
          <p:cNvSpPr txBox="1"/>
          <p:nvPr/>
        </p:nvSpPr>
        <p:spPr>
          <a:xfrm>
            <a:off x="2354417" y="365067"/>
            <a:ext cx="177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FC5416-B405-98AE-7E4F-C03351DD84AC}"/>
              </a:ext>
            </a:extLst>
          </p:cNvPr>
          <p:cNvSpPr txBox="1"/>
          <p:nvPr/>
        </p:nvSpPr>
        <p:spPr>
          <a:xfrm>
            <a:off x="4526081" y="863643"/>
            <a:ext cx="177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DC5045-98F2-8670-F1C0-E41CE67C272F}"/>
              </a:ext>
            </a:extLst>
          </p:cNvPr>
          <p:cNvSpPr txBox="1"/>
          <p:nvPr/>
        </p:nvSpPr>
        <p:spPr>
          <a:xfrm>
            <a:off x="182753" y="2338286"/>
            <a:ext cx="177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EDDF2B-3E75-77D2-B25C-6CB8CFBD0FA5}"/>
              </a:ext>
            </a:extLst>
          </p:cNvPr>
          <p:cNvSpPr txBox="1"/>
          <p:nvPr/>
        </p:nvSpPr>
        <p:spPr>
          <a:xfrm>
            <a:off x="2354417" y="2738396"/>
            <a:ext cx="177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8DBDD7-AAD6-48FA-BDA3-1C72A0D51FAD}"/>
              </a:ext>
            </a:extLst>
          </p:cNvPr>
          <p:cNvSpPr txBox="1"/>
          <p:nvPr/>
        </p:nvSpPr>
        <p:spPr>
          <a:xfrm>
            <a:off x="4526081" y="2309129"/>
            <a:ext cx="177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</p:spTree>
    <p:extLst>
      <p:ext uri="{BB962C8B-B14F-4D97-AF65-F5344CB8AC3E}">
        <p14:creationId xmlns:p14="http://schemas.microsoft.com/office/powerpoint/2010/main" val="31855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6E123F-DB04-8532-95B8-D94810A00502}"/>
              </a:ext>
            </a:extLst>
          </p:cNvPr>
          <p:cNvSpPr/>
          <p:nvPr/>
        </p:nvSpPr>
        <p:spPr>
          <a:xfrm>
            <a:off x="0" y="1662519"/>
            <a:ext cx="6483350" cy="19395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A0B8D-B30E-40F3-A8EA-83E31CAC2C0B}"/>
              </a:ext>
            </a:extLst>
          </p:cNvPr>
          <p:cNvSpPr txBox="1"/>
          <p:nvPr/>
        </p:nvSpPr>
        <p:spPr>
          <a:xfrm>
            <a:off x="405037" y="1048628"/>
            <a:ext cx="2764679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ED7B4-D797-F688-20D9-D0DC88620595}"/>
              </a:ext>
            </a:extLst>
          </p:cNvPr>
          <p:cNvSpPr txBox="1"/>
          <p:nvPr/>
        </p:nvSpPr>
        <p:spPr>
          <a:xfrm>
            <a:off x="1695684" y="2443995"/>
            <a:ext cx="3091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DDA8A-2884-8A12-AEF9-48A93F32DD75}"/>
              </a:ext>
            </a:extLst>
          </p:cNvPr>
          <p:cNvSpPr txBox="1"/>
          <p:nvPr/>
        </p:nvSpPr>
        <p:spPr>
          <a:xfrm>
            <a:off x="2272041" y="698248"/>
            <a:ext cx="1939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[Subtitle]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50B361-A62A-9456-21A5-C0B255D0375F}"/>
              </a:ext>
            </a:extLst>
          </p:cNvPr>
          <p:cNvCxnSpPr>
            <a:cxnSpLocks/>
          </p:cNvCxnSpPr>
          <p:nvPr/>
        </p:nvCxnSpPr>
        <p:spPr>
          <a:xfrm>
            <a:off x="286751" y="1008772"/>
            <a:ext cx="59098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078DDD-FD9D-7D77-1AA1-CFF82EF26987}"/>
              </a:ext>
            </a:extLst>
          </p:cNvPr>
          <p:cNvSpPr txBox="1"/>
          <p:nvPr/>
        </p:nvSpPr>
        <p:spPr>
          <a:xfrm>
            <a:off x="3313636" y="1048627"/>
            <a:ext cx="2764679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D4110-3B8B-D1F4-CB79-97E04FDEE5FC}"/>
              </a:ext>
            </a:extLst>
          </p:cNvPr>
          <p:cNvSpPr/>
          <p:nvPr/>
        </p:nvSpPr>
        <p:spPr>
          <a:xfrm>
            <a:off x="0" y="0"/>
            <a:ext cx="6483350" cy="601417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</p:spTree>
    <p:extLst>
      <p:ext uri="{BB962C8B-B14F-4D97-AF65-F5344CB8AC3E}">
        <p14:creationId xmlns:p14="http://schemas.microsoft.com/office/powerpoint/2010/main" val="183585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474DF9-4558-CB1C-BF64-CA8477287A3A}"/>
              </a:ext>
            </a:extLst>
          </p:cNvPr>
          <p:cNvSpPr txBox="1"/>
          <p:nvPr/>
        </p:nvSpPr>
        <p:spPr>
          <a:xfrm>
            <a:off x="764266" y="1394400"/>
            <a:ext cx="49548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Graphical Abstract Templates: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 Panels</a:t>
            </a:r>
          </a:p>
        </p:txBody>
      </p:sp>
    </p:spTree>
    <p:extLst>
      <p:ext uri="{BB962C8B-B14F-4D97-AF65-F5344CB8AC3E}">
        <p14:creationId xmlns:p14="http://schemas.microsoft.com/office/powerpoint/2010/main" val="152027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6E123F-DB04-8532-95B8-D94810A00502}"/>
              </a:ext>
            </a:extLst>
          </p:cNvPr>
          <p:cNvSpPr/>
          <p:nvPr/>
        </p:nvSpPr>
        <p:spPr>
          <a:xfrm>
            <a:off x="3241674" y="546185"/>
            <a:ext cx="3241675" cy="3055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FDBC2-6BBC-3BE3-1540-335CE508E45F}"/>
              </a:ext>
            </a:extLst>
          </p:cNvPr>
          <p:cNvSpPr txBox="1"/>
          <p:nvPr/>
        </p:nvSpPr>
        <p:spPr>
          <a:xfrm>
            <a:off x="654380" y="2904826"/>
            <a:ext cx="1939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A5E1E-370D-0E4C-03A9-E3367EEA1CF4}"/>
              </a:ext>
            </a:extLst>
          </p:cNvPr>
          <p:cNvSpPr txBox="1"/>
          <p:nvPr/>
        </p:nvSpPr>
        <p:spPr>
          <a:xfrm>
            <a:off x="108704" y="1485322"/>
            <a:ext cx="3091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CD907-2BE6-842F-8546-4788A9666D6F}"/>
              </a:ext>
            </a:extLst>
          </p:cNvPr>
          <p:cNvSpPr txBox="1"/>
          <p:nvPr/>
        </p:nvSpPr>
        <p:spPr>
          <a:xfrm>
            <a:off x="3323651" y="1485322"/>
            <a:ext cx="3091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47C22-94FC-34CE-C968-C18CF2C0322B}"/>
              </a:ext>
            </a:extLst>
          </p:cNvPr>
          <p:cNvSpPr txBox="1"/>
          <p:nvPr/>
        </p:nvSpPr>
        <p:spPr>
          <a:xfrm>
            <a:off x="3991838" y="2904826"/>
            <a:ext cx="1939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9CB7FE-FDF3-A1FD-BE74-CBB32F51FC0E}"/>
              </a:ext>
            </a:extLst>
          </p:cNvPr>
          <p:cNvSpPr/>
          <p:nvPr/>
        </p:nvSpPr>
        <p:spPr>
          <a:xfrm>
            <a:off x="0" y="0"/>
            <a:ext cx="6483350" cy="601417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</p:spTree>
    <p:extLst>
      <p:ext uri="{BB962C8B-B14F-4D97-AF65-F5344CB8AC3E}">
        <p14:creationId xmlns:p14="http://schemas.microsoft.com/office/powerpoint/2010/main" val="422391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31A5E1E-370D-0E4C-03A9-E3367EEA1CF4}"/>
              </a:ext>
            </a:extLst>
          </p:cNvPr>
          <p:cNvSpPr txBox="1"/>
          <p:nvPr/>
        </p:nvSpPr>
        <p:spPr>
          <a:xfrm>
            <a:off x="108704" y="1485322"/>
            <a:ext cx="3091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CD907-2BE6-842F-8546-4788A9666D6F}"/>
              </a:ext>
            </a:extLst>
          </p:cNvPr>
          <p:cNvSpPr txBox="1"/>
          <p:nvPr/>
        </p:nvSpPr>
        <p:spPr>
          <a:xfrm>
            <a:off x="3323651" y="1485322"/>
            <a:ext cx="3091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E5FB8D-1E58-8EFF-B78A-38254787D609}"/>
              </a:ext>
            </a:extLst>
          </p:cNvPr>
          <p:cNvSpPr/>
          <p:nvPr/>
        </p:nvSpPr>
        <p:spPr>
          <a:xfrm>
            <a:off x="0" y="0"/>
            <a:ext cx="6483350" cy="601417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66B279-B2DC-FF13-ABD2-8C4F68C470C6}"/>
              </a:ext>
            </a:extLst>
          </p:cNvPr>
          <p:cNvSpPr/>
          <p:nvPr/>
        </p:nvSpPr>
        <p:spPr>
          <a:xfrm>
            <a:off x="0" y="3221383"/>
            <a:ext cx="3265549" cy="370697"/>
          </a:xfrm>
          <a:prstGeom prst="rect">
            <a:avLst/>
          </a:prstGeom>
          <a:solidFill>
            <a:srgbClr val="E5E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54A71B-D5CD-00CF-98DE-A322AA32B5AC}"/>
              </a:ext>
            </a:extLst>
          </p:cNvPr>
          <p:cNvSpPr/>
          <p:nvPr/>
        </p:nvSpPr>
        <p:spPr>
          <a:xfrm>
            <a:off x="3217268" y="3221383"/>
            <a:ext cx="3265549" cy="370697"/>
          </a:xfrm>
          <a:prstGeom prst="rect">
            <a:avLst/>
          </a:prstGeom>
          <a:solidFill>
            <a:srgbClr val="B2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91099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ED9136-6E60-E61D-E199-DB79026C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" y="175419"/>
            <a:ext cx="6362700" cy="3251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F15955-7CFD-B02F-01D5-0EC66161DB11}"/>
              </a:ext>
            </a:extLst>
          </p:cNvPr>
          <p:cNvSpPr txBox="1"/>
          <p:nvPr/>
        </p:nvSpPr>
        <p:spPr>
          <a:xfrm>
            <a:off x="165698" y="827899"/>
            <a:ext cx="1429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604CAF-47AB-4A30-712D-E9B672F4B154}"/>
              </a:ext>
            </a:extLst>
          </p:cNvPr>
          <p:cNvSpPr txBox="1"/>
          <p:nvPr/>
        </p:nvSpPr>
        <p:spPr>
          <a:xfrm>
            <a:off x="2571367" y="827899"/>
            <a:ext cx="3091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8C8BD5-9C10-D23F-228E-9F3E6AB73B66}"/>
              </a:ext>
            </a:extLst>
          </p:cNvPr>
          <p:cNvSpPr txBox="1"/>
          <p:nvPr/>
        </p:nvSpPr>
        <p:spPr>
          <a:xfrm>
            <a:off x="165698" y="2503370"/>
            <a:ext cx="1429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3A4D7-E6FD-0385-E463-D31EDAE35C8C}"/>
              </a:ext>
            </a:extLst>
          </p:cNvPr>
          <p:cNvSpPr txBox="1"/>
          <p:nvPr/>
        </p:nvSpPr>
        <p:spPr>
          <a:xfrm>
            <a:off x="2571367" y="2503370"/>
            <a:ext cx="3091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</p:spTree>
    <p:extLst>
      <p:ext uri="{BB962C8B-B14F-4D97-AF65-F5344CB8AC3E}">
        <p14:creationId xmlns:p14="http://schemas.microsoft.com/office/powerpoint/2010/main" val="312882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474DF9-4558-CB1C-BF64-CA8477287A3A}"/>
              </a:ext>
            </a:extLst>
          </p:cNvPr>
          <p:cNvSpPr txBox="1"/>
          <p:nvPr/>
        </p:nvSpPr>
        <p:spPr>
          <a:xfrm>
            <a:off x="764266" y="1394400"/>
            <a:ext cx="49548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Graphical Abstract Templates: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Three Panels</a:t>
            </a:r>
          </a:p>
        </p:txBody>
      </p:sp>
    </p:spTree>
    <p:extLst>
      <p:ext uri="{BB962C8B-B14F-4D97-AF65-F5344CB8AC3E}">
        <p14:creationId xmlns:p14="http://schemas.microsoft.com/office/powerpoint/2010/main" val="7211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3351</TotalTime>
  <Words>1171</Words>
  <Application>Microsoft Macintosh PowerPoint</Application>
  <PresentationFormat>Custom</PresentationFormat>
  <Paragraphs>193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44</cp:revision>
  <dcterms:created xsi:type="dcterms:W3CDTF">2022-06-06T18:41:53Z</dcterms:created>
  <dcterms:modified xsi:type="dcterms:W3CDTF">2022-08-03T20:23:23Z</dcterms:modified>
</cp:coreProperties>
</file>