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2"/>
  </p:notesMasterIdLst>
  <p:sldIdLst>
    <p:sldId id="281" r:id="rId2"/>
    <p:sldId id="287" r:id="rId3"/>
    <p:sldId id="288" r:id="rId4"/>
    <p:sldId id="289" r:id="rId5"/>
    <p:sldId id="282" r:id="rId6"/>
    <p:sldId id="290" r:id="rId7"/>
    <p:sldId id="292" r:id="rId8"/>
    <p:sldId id="293" r:id="rId9"/>
    <p:sldId id="283" r:id="rId10"/>
    <p:sldId id="294" r:id="rId11"/>
    <p:sldId id="256" r:id="rId12"/>
    <p:sldId id="295" r:id="rId13"/>
    <p:sldId id="297" r:id="rId14"/>
    <p:sldId id="299" r:id="rId15"/>
    <p:sldId id="300" r:id="rId16"/>
    <p:sldId id="301" r:id="rId17"/>
    <p:sldId id="296" r:id="rId18"/>
    <p:sldId id="298" r:id="rId19"/>
    <p:sldId id="284" r:id="rId20"/>
    <p:sldId id="304" r:id="rId21"/>
    <p:sldId id="259" r:id="rId22"/>
    <p:sldId id="302" r:id="rId23"/>
    <p:sldId id="303" r:id="rId24"/>
    <p:sldId id="276" r:id="rId25"/>
    <p:sldId id="286" r:id="rId26"/>
    <p:sldId id="307" r:id="rId27"/>
    <p:sldId id="309" r:id="rId28"/>
    <p:sldId id="308" r:id="rId29"/>
    <p:sldId id="277" r:id="rId30"/>
    <p:sldId id="310" r:id="rId31"/>
  </p:sldIdLst>
  <p:sldSz cx="16860838" cy="6748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D5D9EE"/>
    <a:srgbClr val="B2BCE2"/>
    <a:srgbClr val="E5E8F6"/>
    <a:srgbClr val="FFFFFF"/>
    <a:srgbClr val="223061"/>
    <a:srgbClr val="D9D9D9"/>
    <a:srgbClr val="E3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2344"/>
  </p:normalViewPr>
  <p:slideViewPr>
    <p:cSldViewPr snapToGrid="0" snapToObjects="1">
      <p:cViewPr varScale="1">
        <p:scale>
          <a:sx n="70" d="100"/>
          <a:sy n="70" d="100"/>
        </p:scale>
        <p:origin x="24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386F9-55AA-F940-8E7C-DD5982DF2DBD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5450" y="1143000"/>
            <a:ext cx="770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87CD-7DAD-E24D-8B8A-638B6CA1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1pPr>
    <a:lvl2pPr marL="1070259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2pPr>
    <a:lvl3pPr marL="2140519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3pPr>
    <a:lvl4pPr marL="3210778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4pPr>
    <a:lvl5pPr marL="4281038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5pPr>
    <a:lvl6pPr marL="5351297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6pPr>
    <a:lvl7pPr marL="6421557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7pPr>
    <a:lvl8pPr marL="7491816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8pPr>
    <a:lvl9pPr marL="8562076" algn="l" defTabSz="2140519" rtl="0" eaLnBrk="1" latinLnBrk="0" hangingPunct="1">
      <a:defRPr sz="28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5450" y="1143000"/>
            <a:ext cx="7708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87CD-7DAD-E24D-8B8A-638B6CA18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5450" y="1143000"/>
            <a:ext cx="7708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87CD-7DAD-E24D-8B8A-638B6CA18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605" y="1104436"/>
            <a:ext cx="12645629" cy="2349465"/>
          </a:xfrm>
        </p:spPr>
        <p:txBody>
          <a:bodyPr anchor="b"/>
          <a:lstStyle>
            <a:lvl1pPr algn="ctr">
              <a:defRPr sz="5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7605" y="3544506"/>
            <a:ext cx="12645629" cy="162931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885" indent="0" algn="ctr">
              <a:buNone/>
              <a:defRPr sz="1968"/>
            </a:lvl2pPr>
            <a:lvl3pPr marL="899770" indent="0" algn="ctr">
              <a:buNone/>
              <a:defRPr sz="1771"/>
            </a:lvl3pPr>
            <a:lvl4pPr marL="1349654" indent="0" algn="ctr">
              <a:buNone/>
              <a:defRPr sz="1574"/>
            </a:lvl4pPr>
            <a:lvl5pPr marL="1799539" indent="0" algn="ctr">
              <a:buNone/>
              <a:defRPr sz="1574"/>
            </a:lvl5pPr>
            <a:lvl6pPr marL="2249424" indent="0" algn="ctr">
              <a:buNone/>
              <a:defRPr sz="1574"/>
            </a:lvl6pPr>
            <a:lvl7pPr marL="2699309" indent="0" algn="ctr">
              <a:buNone/>
              <a:defRPr sz="1574"/>
            </a:lvl7pPr>
            <a:lvl8pPr marL="3149194" indent="0" algn="ctr">
              <a:buNone/>
              <a:defRPr sz="1574"/>
            </a:lvl8pPr>
            <a:lvl9pPr marL="3599078" indent="0" algn="ctr">
              <a:buNone/>
              <a:defRPr sz="1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66037" y="359293"/>
            <a:ext cx="3635618" cy="57190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9183" y="359293"/>
            <a:ext cx="10696094" cy="57190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401" y="1682430"/>
            <a:ext cx="14542473" cy="2807173"/>
          </a:xfrm>
        </p:spPr>
        <p:txBody>
          <a:bodyPr anchor="b"/>
          <a:lstStyle>
            <a:lvl1pPr>
              <a:defRPr sz="5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401" y="4516160"/>
            <a:ext cx="14542473" cy="147622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449885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770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3pPr>
            <a:lvl4pPr marL="1349654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4pPr>
            <a:lvl5pPr marL="1799539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5pPr>
            <a:lvl6pPr marL="2249424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6pPr>
            <a:lvl7pPr marL="2699309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7pPr>
            <a:lvl8pPr marL="3149194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8pPr>
            <a:lvl9pPr marL="3599078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183" y="1796466"/>
            <a:ext cx="7165856" cy="428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35799" y="1796466"/>
            <a:ext cx="7165856" cy="428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379" y="359294"/>
            <a:ext cx="14542473" cy="1304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379" y="1654311"/>
            <a:ext cx="7132924" cy="81075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885" indent="0">
              <a:buNone/>
              <a:defRPr sz="1968" b="1"/>
            </a:lvl2pPr>
            <a:lvl3pPr marL="899770" indent="0">
              <a:buNone/>
              <a:defRPr sz="1771" b="1"/>
            </a:lvl3pPr>
            <a:lvl4pPr marL="1349654" indent="0">
              <a:buNone/>
              <a:defRPr sz="1574" b="1"/>
            </a:lvl4pPr>
            <a:lvl5pPr marL="1799539" indent="0">
              <a:buNone/>
              <a:defRPr sz="1574" b="1"/>
            </a:lvl5pPr>
            <a:lvl6pPr marL="2249424" indent="0">
              <a:buNone/>
              <a:defRPr sz="1574" b="1"/>
            </a:lvl6pPr>
            <a:lvl7pPr marL="2699309" indent="0">
              <a:buNone/>
              <a:defRPr sz="1574" b="1"/>
            </a:lvl7pPr>
            <a:lvl8pPr marL="3149194" indent="0">
              <a:buNone/>
              <a:defRPr sz="1574" b="1"/>
            </a:lvl8pPr>
            <a:lvl9pPr marL="3599078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1379" y="2465064"/>
            <a:ext cx="7132924" cy="362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35799" y="1654311"/>
            <a:ext cx="7168052" cy="81075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885" indent="0">
              <a:buNone/>
              <a:defRPr sz="1968" b="1"/>
            </a:lvl2pPr>
            <a:lvl3pPr marL="899770" indent="0">
              <a:buNone/>
              <a:defRPr sz="1771" b="1"/>
            </a:lvl3pPr>
            <a:lvl4pPr marL="1349654" indent="0">
              <a:buNone/>
              <a:defRPr sz="1574" b="1"/>
            </a:lvl4pPr>
            <a:lvl5pPr marL="1799539" indent="0">
              <a:buNone/>
              <a:defRPr sz="1574" b="1"/>
            </a:lvl5pPr>
            <a:lvl6pPr marL="2249424" indent="0">
              <a:buNone/>
              <a:defRPr sz="1574" b="1"/>
            </a:lvl6pPr>
            <a:lvl7pPr marL="2699309" indent="0">
              <a:buNone/>
              <a:defRPr sz="1574" b="1"/>
            </a:lvl7pPr>
            <a:lvl8pPr marL="3149194" indent="0">
              <a:buNone/>
              <a:defRPr sz="1574" b="1"/>
            </a:lvl8pPr>
            <a:lvl9pPr marL="3599078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35799" y="2465064"/>
            <a:ext cx="7168052" cy="362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379" y="449898"/>
            <a:ext cx="5438059" cy="157464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8052" y="971654"/>
            <a:ext cx="8535799" cy="4795783"/>
          </a:xfrm>
        </p:spPr>
        <p:txBody>
          <a:bodyPr/>
          <a:lstStyle>
            <a:lvl1pPr>
              <a:defRPr sz="3149"/>
            </a:lvl1pPr>
            <a:lvl2pPr>
              <a:defRPr sz="2755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1379" y="2024539"/>
            <a:ext cx="5438059" cy="3750709"/>
          </a:xfrm>
        </p:spPr>
        <p:txBody>
          <a:bodyPr/>
          <a:lstStyle>
            <a:lvl1pPr marL="0" indent="0">
              <a:buNone/>
              <a:defRPr sz="1574"/>
            </a:lvl1pPr>
            <a:lvl2pPr marL="449885" indent="0">
              <a:buNone/>
              <a:defRPr sz="1378"/>
            </a:lvl2pPr>
            <a:lvl3pPr marL="899770" indent="0">
              <a:buNone/>
              <a:defRPr sz="1181"/>
            </a:lvl3pPr>
            <a:lvl4pPr marL="1349654" indent="0">
              <a:buNone/>
              <a:defRPr sz="984"/>
            </a:lvl4pPr>
            <a:lvl5pPr marL="1799539" indent="0">
              <a:buNone/>
              <a:defRPr sz="984"/>
            </a:lvl5pPr>
            <a:lvl6pPr marL="2249424" indent="0">
              <a:buNone/>
              <a:defRPr sz="984"/>
            </a:lvl6pPr>
            <a:lvl7pPr marL="2699309" indent="0">
              <a:buNone/>
              <a:defRPr sz="984"/>
            </a:lvl7pPr>
            <a:lvl8pPr marL="3149194" indent="0">
              <a:buNone/>
              <a:defRPr sz="984"/>
            </a:lvl8pPr>
            <a:lvl9pPr marL="3599078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379" y="449898"/>
            <a:ext cx="5438059" cy="157464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8052" y="971654"/>
            <a:ext cx="8535799" cy="4795783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885" indent="0">
              <a:buNone/>
              <a:defRPr sz="2755"/>
            </a:lvl2pPr>
            <a:lvl3pPr marL="899770" indent="0">
              <a:buNone/>
              <a:defRPr sz="2362"/>
            </a:lvl3pPr>
            <a:lvl4pPr marL="1349654" indent="0">
              <a:buNone/>
              <a:defRPr sz="1968"/>
            </a:lvl4pPr>
            <a:lvl5pPr marL="1799539" indent="0">
              <a:buNone/>
              <a:defRPr sz="1968"/>
            </a:lvl5pPr>
            <a:lvl6pPr marL="2249424" indent="0">
              <a:buNone/>
              <a:defRPr sz="1968"/>
            </a:lvl6pPr>
            <a:lvl7pPr marL="2699309" indent="0">
              <a:buNone/>
              <a:defRPr sz="1968"/>
            </a:lvl7pPr>
            <a:lvl8pPr marL="3149194" indent="0">
              <a:buNone/>
              <a:defRPr sz="1968"/>
            </a:lvl8pPr>
            <a:lvl9pPr marL="3599078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1379" y="2024539"/>
            <a:ext cx="5438059" cy="3750709"/>
          </a:xfrm>
        </p:spPr>
        <p:txBody>
          <a:bodyPr/>
          <a:lstStyle>
            <a:lvl1pPr marL="0" indent="0">
              <a:buNone/>
              <a:defRPr sz="1574"/>
            </a:lvl1pPr>
            <a:lvl2pPr marL="449885" indent="0">
              <a:buNone/>
              <a:defRPr sz="1378"/>
            </a:lvl2pPr>
            <a:lvl3pPr marL="899770" indent="0">
              <a:buNone/>
              <a:defRPr sz="1181"/>
            </a:lvl3pPr>
            <a:lvl4pPr marL="1349654" indent="0">
              <a:buNone/>
              <a:defRPr sz="984"/>
            </a:lvl4pPr>
            <a:lvl5pPr marL="1799539" indent="0">
              <a:buNone/>
              <a:defRPr sz="984"/>
            </a:lvl5pPr>
            <a:lvl6pPr marL="2249424" indent="0">
              <a:buNone/>
              <a:defRPr sz="984"/>
            </a:lvl6pPr>
            <a:lvl7pPr marL="2699309" indent="0">
              <a:buNone/>
              <a:defRPr sz="984"/>
            </a:lvl7pPr>
            <a:lvl8pPr marL="3149194" indent="0">
              <a:buNone/>
              <a:defRPr sz="984"/>
            </a:lvl8pPr>
            <a:lvl9pPr marL="3599078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4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9183" y="359294"/>
            <a:ext cx="14542473" cy="1304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183" y="1796466"/>
            <a:ext cx="14542473" cy="428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182" y="6254826"/>
            <a:ext cx="3793689" cy="3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D4FD-7530-CC45-A783-A1FFC3FF34F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5153" y="6254826"/>
            <a:ext cx="5690533" cy="3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07967" y="6254826"/>
            <a:ext cx="3793689" cy="3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0E17-1795-CB46-9F3B-8E59E2EB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99770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42" indent="-224942" algn="l" defTabSz="89977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5" kern="1200">
          <a:solidFill>
            <a:schemeClr val="tx1"/>
          </a:solidFill>
          <a:latin typeface="+mn-lt"/>
          <a:ea typeface="+mn-ea"/>
          <a:cs typeface="+mn-cs"/>
        </a:defRPr>
      </a:lvl1pPr>
      <a:lvl2pPr marL="674827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712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597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2024482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474366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924251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374136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824021" indent="-224942" algn="l" defTabSz="899770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885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770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654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539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424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309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194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078" algn="l" defTabSz="899770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3877153" y="2612425"/>
            <a:ext cx="910653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One Panel</a:t>
            </a:r>
          </a:p>
        </p:txBody>
      </p:sp>
    </p:spTree>
    <p:extLst>
      <p:ext uri="{BB962C8B-B14F-4D97-AF65-F5344CB8AC3E}">
        <p14:creationId xmlns:p14="http://schemas.microsoft.com/office/powerpoint/2010/main" val="109422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78252B-D700-9409-AFD9-82AA519E64B6}"/>
              </a:ext>
            </a:extLst>
          </p:cNvPr>
          <p:cNvSpPr/>
          <p:nvPr/>
        </p:nvSpPr>
        <p:spPr>
          <a:xfrm>
            <a:off x="11291454" y="1023285"/>
            <a:ext cx="5691981" cy="572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C1B3D-C88D-37BB-857A-6FF93497FD32}"/>
              </a:ext>
            </a:extLst>
          </p:cNvPr>
          <p:cNvSpPr/>
          <p:nvPr/>
        </p:nvSpPr>
        <p:spPr>
          <a:xfrm>
            <a:off x="0" y="1023285"/>
            <a:ext cx="5691981" cy="572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981726" y="5457589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1185933" y="2792786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12535030" y="2782769"/>
            <a:ext cx="3035993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47C22-94FC-34CE-C968-C18CF2C0322B}"/>
              </a:ext>
            </a:extLst>
          </p:cNvPr>
          <p:cNvSpPr txBox="1"/>
          <p:nvPr/>
        </p:nvSpPr>
        <p:spPr>
          <a:xfrm>
            <a:off x="12245875" y="5457593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2BCF5-066D-F8E4-8C99-CFA1A6D2AEC2}"/>
              </a:ext>
            </a:extLst>
          </p:cNvPr>
          <p:cNvSpPr txBox="1"/>
          <p:nvPr/>
        </p:nvSpPr>
        <p:spPr>
          <a:xfrm>
            <a:off x="6675102" y="5457591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36E67-73B1-5653-8D58-3EFE83C5E1C7}"/>
              </a:ext>
            </a:extLst>
          </p:cNvPr>
          <p:cNvSpPr txBox="1"/>
          <p:nvPr/>
        </p:nvSpPr>
        <p:spPr>
          <a:xfrm>
            <a:off x="7026651" y="2782769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760E0-72E8-B3A1-AA13-58909C15DE6E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31064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>
            <a:extLst>
              <a:ext uri="{FF2B5EF4-FFF2-40B4-BE49-F238E27FC236}">
                <a16:creationId xmlns:a16="http://schemas.microsoft.com/office/drawing/2014/main" id="{235FA008-1266-E04C-0E13-04682CA3E6D7}"/>
              </a:ext>
            </a:extLst>
          </p:cNvPr>
          <p:cNvSpPr/>
          <p:nvPr/>
        </p:nvSpPr>
        <p:spPr>
          <a:xfrm>
            <a:off x="138208" y="137970"/>
            <a:ext cx="5432265" cy="964226"/>
          </a:xfrm>
          <a:prstGeom prst="chevron">
            <a:avLst>
              <a:gd name="adj" fmla="val 32500"/>
            </a:avLst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 Description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EE9B46F-CA30-3976-DCDA-4572D4D978B9}"/>
              </a:ext>
            </a:extLst>
          </p:cNvPr>
          <p:cNvSpPr/>
          <p:nvPr/>
        </p:nvSpPr>
        <p:spPr>
          <a:xfrm>
            <a:off x="5644916" y="137970"/>
            <a:ext cx="5432265" cy="964226"/>
          </a:xfrm>
          <a:prstGeom prst="chevron">
            <a:avLst>
              <a:gd name="adj" fmla="val 32500"/>
            </a:avLst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 Description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64B1E8A5-853B-0748-074F-E8E61EFAA46F}"/>
              </a:ext>
            </a:extLst>
          </p:cNvPr>
          <p:cNvSpPr/>
          <p:nvPr/>
        </p:nvSpPr>
        <p:spPr>
          <a:xfrm>
            <a:off x="11151625" y="137970"/>
            <a:ext cx="5432265" cy="964226"/>
          </a:xfrm>
          <a:prstGeom prst="chevron">
            <a:avLst>
              <a:gd name="adj" fmla="val 32500"/>
            </a:avLst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78DE-9E4F-E8C1-DA4D-1C311299195E}"/>
              </a:ext>
            </a:extLst>
          </p:cNvPr>
          <p:cNvSpPr txBox="1"/>
          <p:nvPr/>
        </p:nvSpPr>
        <p:spPr>
          <a:xfrm>
            <a:off x="899097" y="2782769"/>
            <a:ext cx="3107715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B5B5-FFA1-D821-807F-FBF270345FA3}"/>
              </a:ext>
            </a:extLst>
          </p:cNvPr>
          <p:cNvSpPr txBox="1"/>
          <p:nvPr/>
        </p:nvSpPr>
        <p:spPr>
          <a:xfrm>
            <a:off x="12257762" y="2782769"/>
            <a:ext cx="321998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56FA6-9BA6-6E5B-6FB1-38E6F28072A2}"/>
              </a:ext>
            </a:extLst>
          </p:cNvPr>
          <p:cNvSpPr txBox="1"/>
          <p:nvPr/>
        </p:nvSpPr>
        <p:spPr>
          <a:xfrm>
            <a:off x="6808146" y="2782767"/>
            <a:ext cx="3107715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1176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>
            <a:extLst>
              <a:ext uri="{FF2B5EF4-FFF2-40B4-BE49-F238E27FC236}">
                <a16:creationId xmlns:a16="http://schemas.microsoft.com/office/drawing/2014/main" id="{235FA008-1266-E04C-0E13-04682CA3E6D7}"/>
              </a:ext>
            </a:extLst>
          </p:cNvPr>
          <p:cNvSpPr/>
          <p:nvPr/>
        </p:nvSpPr>
        <p:spPr>
          <a:xfrm>
            <a:off x="80552" y="108037"/>
            <a:ext cx="5684521" cy="964226"/>
          </a:xfrm>
          <a:prstGeom prst="chevron">
            <a:avLst>
              <a:gd name="adj" fmla="val 32500"/>
            </a:avLst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 Description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EE9B46F-CA30-3976-DCDA-4572D4D978B9}"/>
              </a:ext>
            </a:extLst>
          </p:cNvPr>
          <p:cNvSpPr/>
          <p:nvPr/>
        </p:nvSpPr>
        <p:spPr>
          <a:xfrm>
            <a:off x="5545379" y="108037"/>
            <a:ext cx="5684521" cy="964226"/>
          </a:xfrm>
          <a:prstGeom prst="chevron">
            <a:avLst>
              <a:gd name="adj" fmla="val 32500"/>
            </a:avLst>
          </a:prstGeom>
          <a:solidFill>
            <a:srgbClr val="D5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 Description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64B1E8A5-853B-0748-074F-E8E61EFAA46F}"/>
              </a:ext>
            </a:extLst>
          </p:cNvPr>
          <p:cNvSpPr/>
          <p:nvPr/>
        </p:nvSpPr>
        <p:spPr>
          <a:xfrm>
            <a:off x="11010206" y="108037"/>
            <a:ext cx="5684521" cy="964226"/>
          </a:xfrm>
          <a:prstGeom prst="chevron">
            <a:avLst>
              <a:gd name="adj" fmla="val 32500"/>
            </a:avLst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78DE-9E4F-E8C1-DA4D-1C311299195E}"/>
              </a:ext>
            </a:extLst>
          </p:cNvPr>
          <p:cNvSpPr txBox="1"/>
          <p:nvPr/>
        </p:nvSpPr>
        <p:spPr>
          <a:xfrm>
            <a:off x="1411757" y="2782769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B5B5-FFA1-D821-807F-FBF270345FA3}"/>
              </a:ext>
            </a:extLst>
          </p:cNvPr>
          <p:cNvSpPr txBox="1"/>
          <p:nvPr/>
        </p:nvSpPr>
        <p:spPr>
          <a:xfrm>
            <a:off x="12670772" y="2782769"/>
            <a:ext cx="262466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56FA6-9BA6-6E5B-6FB1-38E6F28072A2}"/>
              </a:ext>
            </a:extLst>
          </p:cNvPr>
          <p:cNvSpPr txBox="1"/>
          <p:nvPr/>
        </p:nvSpPr>
        <p:spPr>
          <a:xfrm>
            <a:off x="6729838" y="2782767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21539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2EB035-2163-A045-3CED-2F7824DF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6860839" cy="6748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49F346-0E51-AADA-6136-21E7390AD07E}"/>
              </a:ext>
            </a:extLst>
          </p:cNvPr>
          <p:cNvSpPr txBox="1"/>
          <p:nvPr/>
        </p:nvSpPr>
        <p:spPr>
          <a:xfrm>
            <a:off x="936797" y="136241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10CB2-8548-2E48-A962-35588D396179}"/>
              </a:ext>
            </a:extLst>
          </p:cNvPr>
          <p:cNvSpPr txBox="1"/>
          <p:nvPr/>
        </p:nvSpPr>
        <p:spPr>
          <a:xfrm>
            <a:off x="12432865" y="180815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117EA-BC2E-B34C-2D44-1D7ACA32C50F}"/>
              </a:ext>
            </a:extLst>
          </p:cNvPr>
          <p:cNvSpPr txBox="1"/>
          <p:nvPr/>
        </p:nvSpPr>
        <p:spPr>
          <a:xfrm>
            <a:off x="6613799" y="162593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187528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5C4DED-B1CC-CE6B-D0BE-EFD27853D734}"/>
              </a:ext>
            </a:extLst>
          </p:cNvPr>
          <p:cNvSpPr/>
          <p:nvPr/>
        </p:nvSpPr>
        <p:spPr>
          <a:xfrm>
            <a:off x="3768435" y="47587"/>
            <a:ext cx="12953891" cy="2021475"/>
          </a:xfrm>
          <a:prstGeom prst="rect">
            <a:avLst/>
          </a:prstGeom>
          <a:noFill/>
          <a:ln>
            <a:solidFill>
              <a:srgbClr val="D5D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E60ED-FBC2-3A4E-1C82-7AA7C5FFFC71}"/>
              </a:ext>
            </a:extLst>
          </p:cNvPr>
          <p:cNvSpPr/>
          <p:nvPr/>
        </p:nvSpPr>
        <p:spPr>
          <a:xfrm>
            <a:off x="3768435" y="2064586"/>
            <a:ext cx="12953891" cy="2021475"/>
          </a:xfrm>
          <a:prstGeom prst="rect">
            <a:avLst/>
          </a:prstGeom>
          <a:noFill/>
          <a:ln>
            <a:solidFill>
              <a:srgbClr val="D5D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2ABA9-6728-7FFB-35DD-9A4DACD55CCA}"/>
              </a:ext>
            </a:extLst>
          </p:cNvPr>
          <p:cNvSpPr/>
          <p:nvPr/>
        </p:nvSpPr>
        <p:spPr>
          <a:xfrm>
            <a:off x="3768435" y="4093482"/>
            <a:ext cx="12953891" cy="2021475"/>
          </a:xfrm>
          <a:prstGeom prst="rect">
            <a:avLst/>
          </a:prstGeom>
          <a:noFill/>
          <a:ln>
            <a:solidFill>
              <a:srgbClr val="D5D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95" dirty="0"/>
              <a:t>v</a:t>
            </a:r>
          </a:p>
        </p:txBody>
      </p:sp>
      <p:sp>
        <p:nvSpPr>
          <p:cNvPr id="16" name="Off-page Connector 15">
            <a:extLst>
              <a:ext uri="{FF2B5EF4-FFF2-40B4-BE49-F238E27FC236}">
                <a16:creationId xmlns:a16="http://schemas.microsoft.com/office/drawing/2014/main" id="{B6A59429-ED9A-0ADE-0FEC-AE2088A55897}"/>
              </a:ext>
            </a:extLst>
          </p:cNvPr>
          <p:cNvSpPr/>
          <p:nvPr/>
        </p:nvSpPr>
        <p:spPr>
          <a:xfrm>
            <a:off x="138504" y="3871287"/>
            <a:ext cx="3865314" cy="2826613"/>
          </a:xfrm>
          <a:prstGeom prst="flowChartOffpageConnector">
            <a:avLst/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4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74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7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 Description</a:t>
            </a:r>
          </a:p>
        </p:txBody>
      </p:sp>
      <p:sp>
        <p:nvSpPr>
          <p:cNvPr id="15" name="Off-page Connector 14">
            <a:extLst>
              <a:ext uri="{FF2B5EF4-FFF2-40B4-BE49-F238E27FC236}">
                <a16:creationId xmlns:a16="http://schemas.microsoft.com/office/drawing/2014/main" id="{A931095B-1FCD-6993-DCCC-335C17708CA2}"/>
              </a:ext>
            </a:extLst>
          </p:cNvPr>
          <p:cNvSpPr/>
          <p:nvPr/>
        </p:nvSpPr>
        <p:spPr>
          <a:xfrm>
            <a:off x="138508" y="1962972"/>
            <a:ext cx="3865314" cy="2619092"/>
          </a:xfrm>
          <a:prstGeom prst="flowChartOffpageConnector">
            <a:avLst/>
          </a:prstGeom>
          <a:solidFill>
            <a:srgbClr val="D5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4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874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7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F78DE-9E4F-E8C1-DA4D-1C311299195E}"/>
              </a:ext>
            </a:extLst>
          </p:cNvPr>
          <p:cNvSpPr txBox="1"/>
          <p:nvPr/>
        </p:nvSpPr>
        <p:spPr>
          <a:xfrm>
            <a:off x="10733950" y="649301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B5B5-FFA1-D821-807F-FBF270345FA3}"/>
              </a:ext>
            </a:extLst>
          </p:cNvPr>
          <p:cNvSpPr txBox="1"/>
          <p:nvPr/>
        </p:nvSpPr>
        <p:spPr>
          <a:xfrm>
            <a:off x="10944178" y="2768944"/>
            <a:ext cx="2921061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56FA6-9BA6-6E5B-6FB1-38E6F28072A2}"/>
              </a:ext>
            </a:extLst>
          </p:cNvPr>
          <p:cNvSpPr txBox="1"/>
          <p:nvPr/>
        </p:nvSpPr>
        <p:spPr>
          <a:xfrm>
            <a:off x="10936849" y="4771053"/>
            <a:ext cx="281921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" name="Off-page Connector 1">
            <a:extLst>
              <a:ext uri="{FF2B5EF4-FFF2-40B4-BE49-F238E27FC236}">
                <a16:creationId xmlns:a16="http://schemas.microsoft.com/office/drawing/2014/main" id="{0BF7A4B3-9A0C-B9B7-7C40-EE266F5FB097}"/>
              </a:ext>
            </a:extLst>
          </p:cNvPr>
          <p:cNvSpPr/>
          <p:nvPr/>
        </p:nvSpPr>
        <p:spPr>
          <a:xfrm>
            <a:off x="138511" y="35689"/>
            <a:ext cx="3865314" cy="2492930"/>
          </a:xfrm>
          <a:prstGeom prst="flowChartOffpageConnector">
            <a:avLst/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 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63343-34BA-5C31-9558-663BC55E0AD0}"/>
              </a:ext>
            </a:extLst>
          </p:cNvPr>
          <p:cNvSpPr txBox="1"/>
          <p:nvPr/>
        </p:nvSpPr>
        <p:spPr>
          <a:xfrm>
            <a:off x="5361600" y="739867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13E-C152-515F-F40C-96881DA602F8}"/>
              </a:ext>
            </a:extLst>
          </p:cNvPr>
          <p:cNvSpPr txBox="1"/>
          <p:nvPr/>
        </p:nvSpPr>
        <p:spPr>
          <a:xfrm>
            <a:off x="5361600" y="2790355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450B2-B04B-6367-EC80-E9E59DDB40DA}"/>
              </a:ext>
            </a:extLst>
          </p:cNvPr>
          <p:cNvSpPr txBox="1"/>
          <p:nvPr/>
        </p:nvSpPr>
        <p:spPr>
          <a:xfrm>
            <a:off x="5361600" y="4823296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112013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71EF3-CCBA-BE87-B672-7D33E3AD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860838" cy="6748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97DE9B-5FDE-A34A-9788-DCED7357C130}"/>
              </a:ext>
            </a:extLst>
          </p:cNvPr>
          <p:cNvSpPr txBox="1"/>
          <p:nvPr/>
        </p:nvSpPr>
        <p:spPr>
          <a:xfrm>
            <a:off x="7860034" y="746485"/>
            <a:ext cx="268119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0685F-A9E0-0E02-2172-C6139E656E4C}"/>
              </a:ext>
            </a:extLst>
          </p:cNvPr>
          <p:cNvSpPr txBox="1"/>
          <p:nvPr/>
        </p:nvSpPr>
        <p:spPr>
          <a:xfrm>
            <a:off x="894572" y="890644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75013-DA6A-2EAB-2538-10CEEC9D5D0D}"/>
              </a:ext>
            </a:extLst>
          </p:cNvPr>
          <p:cNvSpPr txBox="1"/>
          <p:nvPr/>
        </p:nvSpPr>
        <p:spPr>
          <a:xfrm>
            <a:off x="7848265" y="2997863"/>
            <a:ext cx="268119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3A502-2DDD-FB9E-C9DF-5D7D1F42BE9A}"/>
              </a:ext>
            </a:extLst>
          </p:cNvPr>
          <p:cNvSpPr txBox="1"/>
          <p:nvPr/>
        </p:nvSpPr>
        <p:spPr>
          <a:xfrm>
            <a:off x="894572" y="314202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688AE-F0A5-64D9-D313-F6A046CC593E}"/>
              </a:ext>
            </a:extLst>
          </p:cNvPr>
          <p:cNvSpPr txBox="1"/>
          <p:nvPr/>
        </p:nvSpPr>
        <p:spPr>
          <a:xfrm>
            <a:off x="7848265" y="5252364"/>
            <a:ext cx="268119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F5132C-884C-97C3-C1E3-8794A6655D03}"/>
              </a:ext>
            </a:extLst>
          </p:cNvPr>
          <p:cNvSpPr txBox="1"/>
          <p:nvPr/>
        </p:nvSpPr>
        <p:spPr>
          <a:xfrm>
            <a:off x="894572" y="5396522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361570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11A8D3-A6CF-2FDC-032E-C8A67638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" y="-1"/>
            <a:ext cx="16845787" cy="6748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CC257-7D46-7F37-1545-A88548458F78}"/>
              </a:ext>
            </a:extLst>
          </p:cNvPr>
          <p:cNvSpPr txBox="1"/>
          <p:nvPr/>
        </p:nvSpPr>
        <p:spPr>
          <a:xfrm>
            <a:off x="7848265" y="2997863"/>
            <a:ext cx="313129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CBA09-145E-06CB-F9DF-13E133A2426C}"/>
              </a:ext>
            </a:extLst>
          </p:cNvPr>
          <p:cNvSpPr txBox="1"/>
          <p:nvPr/>
        </p:nvSpPr>
        <p:spPr>
          <a:xfrm>
            <a:off x="-125188" y="3183857"/>
            <a:ext cx="1671642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1E857-BB42-6D93-4301-A8DC9D1CBEF4}"/>
              </a:ext>
            </a:extLst>
          </p:cNvPr>
          <p:cNvSpPr txBox="1"/>
          <p:nvPr/>
        </p:nvSpPr>
        <p:spPr>
          <a:xfrm>
            <a:off x="7848265" y="5258256"/>
            <a:ext cx="313129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E20D3-3317-7834-D08B-8C04826296BA}"/>
              </a:ext>
            </a:extLst>
          </p:cNvPr>
          <p:cNvSpPr txBox="1"/>
          <p:nvPr/>
        </p:nvSpPr>
        <p:spPr>
          <a:xfrm>
            <a:off x="7848263" y="749320"/>
            <a:ext cx="3131290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76309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5796B22-D649-2D39-B2FE-D2E07E05CC56}"/>
              </a:ext>
            </a:extLst>
          </p:cNvPr>
          <p:cNvSpPr/>
          <p:nvPr/>
        </p:nvSpPr>
        <p:spPr>
          <a:xfrm>
            <a:off x="4934703" y="3438913"/>
            <a:ext cx="4028286" cy="324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6B2C47-E746-E736-BE19-0E2692F45A7A}"/>
              </a:ext>
            </a:extLst>
          </p:cNvPr>
          <p:cNvSpPr/>
          <p:nvPr/>
        </p:nvSpPr>
        <p:spPr>
          <a:xfrm>
            <a:off x="12774658" y="3462124"/>
            <a:ext cx="4028286" cy="324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582A4-B926-0B6E-D9A6-18536123491A}"/>
              </a:ext>
            </a:extLst>
          </p:cNvPr>
          <p:cNvSpPr/>
          <p:nvPr/>
        </p:nvSpPr>
        <p:spPr>
          <a:xfrm>
            <a:off x="8804153" y="56633"/>
            <a:ext cx="4028286" cy="324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21EE-A3AE-1C9C-D2D4-235BC2552297}"/>
              </a:ext>
            </a:extLst>
          </p:cNvPr>
          <p:cNvSpPr txBox="1"/>
          <p:nvPr/>
        </p:nvSpPr>
        <p:spPr>
          <a:xfrm>
            <a:off x="5360300" y="4686538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8E03A-04AB-ED9A-C29F-4DD14309D211}"/>
              </a:ext>
            </a:extLst>
          </p:cNvPr>
          <p:cNvSpPr txBox="1"/>
          <p:nvPr/>
        </p:nvSpPr>
        <p:spPr>
          <a:xfrm>
            <a:off x="13355233" y="4696871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D186B-89F0-6FA8-993C-01947665A94E}"/>
              </a:ext>
            </a:extLst>
          </p:cNvPr>
          <p:cNvSpPr txBox="1"/>
          <p:nvPr/>
        </p:nvSpPr>
        <p:spPr>
          <a:xfrm>
            <a:off x="9357767" y="1233576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69497-83FF-823A-B3E2-2F9BE2DAD569}"/>
              </a:ext>
            </a:extLst>
          </p:cNvPr>
          <p:cNvSpPr txBox="1"/>
          <p:nvPr/>
        </p:nvSpPr>
        <p:spPr>
          <a:xfrm>
            <a:off x="9357766" y="4648997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3224C-C444-F124-E369-BE2C79B2F35C}"/>
              </a:ext>
            </a:extLst>
          </p:cNvPr>
          <p:cNvSpPr txBox="1"/>
          <p:nvPr/>
        </p:nvSpPr>
        <p:spPr>
          <a:xfrm>
            <a:off x="5626560" y="2081495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EAEA-787C-CE6E-E024-8276DD46C13F}"/>
              </a:ext>
            </a:extLst>
          </p:cNvPr>
          <p:cNvSpPr txBox="1"/>
          <p:nvPr/>
        </p:nvSpPr>
        <p:spPr>
          <a:xfrm>
            <a:off x="13010767" y="2081495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8469A-1540-B6FC-4F0E-FD8B57E5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53" y="2057701"/>
            <a:ext cx="1308649" cy="1332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0A0011-D38C-79A0-BB7D-1BC0217C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912594" y="2069597"/>
            <a:ext cx="1308649" cy="13324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BF515C-0618-251C-3516-59BC5B9D705B}"/>
              </a:ext>
            </a:extLst>
          </p:cNvPr>
          <p:cNvSpPr/>
          <p:nvPr/>
        </p:nvSpPr>
        <p:spPr>
          <a:xfrm>
            <a:off x="41565" y="56634"/>
            <a:ext cx="4893133" cy="6624504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26651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2A027F-B539-267F-6F3B-34EEE6B48A19}"/>
              </a:ext>
            </a:extLst>
          </p:cNvPr>
          <p:cNvSpPr/>
          <p:nvPr/>
        </p:nvSpPr>
        <p:spPr>
          <a:xfrm>
            <a:off x="4934702" y="57973"/>
            <a:ext cx="4028286" cy="324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E391E-7175-BCA6-94F1-9EDD1AC4737E}"/>
              </a:ext>
            </a:extLst>
          </p:cNvPr>
          <p:cNvSpPr/>
          <p:nvPr/>
        </p:nvSpPr>
        <p:spPr>
          <a:xfrm>
            <a:off x="12774657" y="57973"/>
            <a:ext cx="4028286" cy="324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03C2B-68C4-FB70-5C2A-1B33E338790F}"/>
              </a:ext>
            </a:extLst>
          </p:cNvPr>
          <p:cNvSpPr/>
          <p:nvPr/>
        </p:nvSpPr>
        <p:spPr>
          <a:xfrm>
            <a:off x="8804152" y="3452766"/>
            <a:ext cx="4028286" cy="3242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21EE-A3AE-1C9C-D2D4-235BC2552297}"/>
              </a:ext>
            </a:extLst>
          </p:cNvPr>
          <p:cNvSpPr txBox="1"/>
          <p:nvPr/>
        </p:nvSpPr>
        <p:spPr>
          <a:xfrm>
            <a:off x="5360299" y="1326160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8E03A-04AB-ED9A-C29F-4DD14309D211}"/>
              </a:ext>
            </a:extLst>
          </p:cNvPr>
          <p:cNvSpPr txBox="1"/>
          <p:nvPr/>
        </p:nvSpPr>
        <p:spPr>
          <a:xfrm>
            <a:off x="13355232" y="1336492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D186B-89F0-6FA8-993C-01947665A94E}"/>
              </a:ext>
            </a:extLst>
          </p:cNvPr>
          <p:cNvSpPr txBox="1"/>
          <p:nvPr/>
        </p:nvSpPr>
        <p:spPr>
          <a:xfrm>
            <a:off x="9357766" y="4621665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69497-83FF-823A-B3E2-2F9BE2DAD569}"/>
              </a:ext>
            </a:extLst>
          </p:cNvPr>
          <p:cNvSpPr txBox="1"/>
          <p:nvPr/>
        </p:nvSpPr>
        <p:spPr>
          <a:xfrm>
            <a:off x="9458813" y="1233485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3224C-C444-F124-E369-BE2C79B2F35C}"/>
              </a:ext>
            </a:extLst>
          </p:cNvPr>
          <p:cNvSpPr txBox="1"/>
          <p:nvPr/>
        </p:nvSpPr>
        <p:spPr>
          <a:xfrm>
            <a:off x="5410821" y="4259233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EAEA-787C-CE6E-E024-8276DD46C13F}"/>
              </a:ext>
            </a:extLst>
          </p:cNvPr>
          <p:cNvSpPr txBox="1"/>
          <p:nvPr/>
        </p:nvSpPr>
        <p:spPr>
          <a:xfrm>
            <a:off x="13328268" y="425923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966C71-247E-72EB-613C-A7BD25AC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10353" y="3399985"/>
            <a:ext cx="1308649" cy="13324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A47270-B0B3-5AC9-1584-21EA30A4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978942" y="3388086"/>
            <a:ext cx="1308649" cy="13324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5484FE-0EBF-3C9B-A681-73A4E26B6281}"/>
              </a:ext>
            </a:extLst>
          </p:cNvPr>
          <p:cNvSpPr/>
          <p:nvPr/>
        </p:nvSpPr>
        <p:spPr>
          <a:xfrm>
            <a:off x="41565" y="70489"/>
            <a:ext cx="4893133" cy="6624504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5582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3877153" y="2612425"/>
            <a:ext cx="910653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Four Panels</a:t>
            </a:r>
          </a:p>
        </p:txBody>
      </p:sp>
    </p:spTree>
    <p:extLst>
      <p:ext uri="{BB962C8B-B14F-4D97-AF65-F5344CB8AC3E}">
        <p14:creationId xmlns:p14="http://schemas.microsoft.com/office/powerpoint/2010/main" val="35410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A0B8D-B30E-40F3-A8EA-83E31CAC2C0B}"/>
              </a:ext>
            </a:extLst>
          </p:cNvPr>
          <p:cNvSpPr txBox="1"/>
          <p:nvPr/>
        </p:nvSpPr>
        <p:spPr>
          <a:xfrm>
            <a:off x="2736521" y="3114750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ED7B4-D797-F688-20D9-D0DC88620595}"/>
              </a:ext>
            </a:extLst>
          </p:cNvPr>
          <p:cNvSpPr txBox="1"/>
          <p:nvPr/>
        </p:nvSpPr>
        <p:spPr>
          <a:xfrm>
            <a:off x="7910434" y="3114749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40132-CFF5-BD16-82F6-1CAFCBB95847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298111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A93A70-5C0B-5D4C-AD77-2F95B64F2B40}"/>
              </a:ext>
            </a:extLst>
          </p:cNvPr>
          <p:cNvSpPr/>
          <p:nvPr/>
        </p:nvSpPr>
        <p:spPr>
          <a:xfrm>
            <a:off x="8551756" y="1023285"/>
            <a:ext cx="4429954" cy="572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C1B3D-C88D-37BB-857A-6FF93497FD32}"/>
              </a:ext>
            </a:extLst>
          </p:cNvPr>
          <p:cNvSpPr/>
          <p:nvPr/>
        </p:nvSpPr>
        <p:spPr>
          <a:xfrm>
            <a:off x="-50311" y="1023285"/>
            <a:ext cx="4429954" cy="572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472139" y="5494531"/>
            <a:ext cx="2989723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501935" y="2830431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9295911" y="2810929"/>
            <a:ext cx="3035993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36E67-73B1-5653-8D58-3EFE83C5E1C7}"/>
              </a:ext>
            </a:extLst>
          </p:cNvPr>
          <p:cNvSpPr txBox="1"/>
          <p:nvPr/>
        </p:nvSpPr>
        <p:spPr>
          <a:xfrm>
            <a:off x="5024003" y="2853216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84D8D-A96C-A52B-BC5A-8E07A8C4063E}"/>
              </a:ext>
            </a:extLst>
          </p:cNvPr>
          <p:cNvSpPr txBox="1"/>
          <p:nvPr/>
        </p:nvSpPr>
        <p:spPr>
          <a:xfrm>
            <a:off x="13579329" y="2830431"/>
            <a:ext cx="3035993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F6F48-D203-A1B4-819C-1D9C073DB2B8}"/>
              </a:ext>
            </a:extLst>
          </p:cNvPr>
          <p:cNvSpPr txBox="1"/>
          <p:nvPr/>
        </p:nvSpPr>
        <p:spPr>
          <a:xfrm>
            <a:off x="4959581" y="5475029"/>
            <a:ext cx="2989723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72BE5-3386-1B64-6114-50AF0CF18320}"/>
              </a:ext>
            </a:extLst>
          </p:cNvPr>
          <p:cNvSpPr txBox="1"/>
          <p:nvPr/>
        </p:nvSpPr>
        <p:spPr>
          <a:xfrm>
            <a:off x="9273857" y="5475029"/>
            <a:ext cx="2989723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18056-B752-AC6A-F0CF-24DB12E0B5C3}"/>
              </a:ext>
            </a:extLst>
          </p:cNvPr>
          <p:cNvSpPr txBox="1"/>
          <p:nvPr/>
        </p:nvSpPr>
        <p:spPr>
          <a:xfrm>
            <a:off x="13602464" y="5494531"/>
            <a:ext cx="2989723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19C7A-4A5E-0939-21EB-6B850ADB9C2A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0041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95068-8F2B-73DC-1770-5CD8CAAACF6E}"/>
              </a:ext>
            </a:extLst>
          </p:cNvPr>
          <p:cNvCxnSpPr>
            <a:cxnSpLocks/>
          </p:cNvCxnSpPr>
          <p:nvPr/>
        </p:nvCxnSpPr>
        <p:spPr>
          <a:xfrm>
            <a:off x="12485337" y="2057397"/>
            <a:ext cx="4035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2B65FD-BD16-BC02-37C9-31EA4718FCA6}"/>
              </a:ext>
            </a:extLst>
          </p:cNvPr>
          <p:cNvSpPr txBox="1"/>
          <p:nvPr/>
        </p:nvSpPr>
        <p:spPr>
          <a:xfrm>
            <a:off x="672895" y="3732821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8ADCC-2DB8-ACDE-0620-F83E9B2C61F3}"/>
              </a:ext>
            </a:extLst>
          </p:cNvPr>
          <p:cNvSpPr txBox="1"/>
          <p:nvPr/>
        </p:nvSpPr>
        <p:spPr>
          <a:xfrm>
            <a:off x="9284668" y="3732821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EE10F-44E2-AFC0-32FC-B06B59A30F8B}"/>
              </a:ext>
            </a:extLst>
          </p:cNvPr>
          <p:cNvSpPr txBox="1"/>
          <p:nvPr/>
        </p:nvSpPr>
        <p:spPr>
          <a:xfrm>
            <a:off x="13257809" y="3732821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59F91-76EF-1596-F2D3-025918A7E81E}"/>
              </a:ext>
            </a:extLst>
          </p:cNvPr>
          <p:cNvSpPr txBox="1"/>
          <p:nvPr/>
        </p:nvSpPr>
        <p:spPr>
          <a:xfrm>
            <a:off x="4805033" y="3732821"/>
            <a:ext cx="2930134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8973D-03A1-66DB-67BE-6A6CB6E866F3}"/>
              </a:ext>
            </a:extLst>
          </p:cNvPr>
          <p:cNvSpPr/>
          <p:nvPr/>
        </p:nvSpPr>
        <p:spPr>
          <a:xfrm>
            <a:off x="109728" y="1401851"/>
            <a:ext cx="3713943" cy="131109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FA6AE-7C86-3F1C-6BEF-0AD8906B69A6}"/>
              </a:ext>
            </a:extLst>
          </p:cNvPr>
          <p:cNvSpPr/>
          <p:nvPr/>
        </p:nvSpPr>
        <p:spPr>
          <a:xfrm>
            <a:off x="4413129" y="1401851"/>
            <a:ext cx="3713943" cy="1311092"/>
          </a:xfrm>
          <a:prstGeom prst="rect">
            <a:avLst/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06416-D0F8-5A2E-BD0F-D45426F73D5B}"/>
              </a:ext>
            </a:extLst>
          </p:cNvPr>
          <p:cNvSpPr/>
          <p:nvPr/>
        </p:nvSpPr>
        <p:spPr>
          <a:xfrm>
            <a:off x="8716530" y="1401851"/>
            <a:ext cx="3713943" cy="1311092"/>
          </a:xfrm>
          <a:prstGeom prst="rect">
            <a:avLst/>
          </a:prstGeom>
          <a:solidFill>
            <a:srgbClr val="D5D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6A9C2-C4D5-E6CD-0885-E3B6C89DE192}"/>
              </a:ext>
            </a:extLst>
          </p:cNvPr>
          <p:cNvSpPr/>
          <p:nvPr/>
        </p:nvSpPr>
        <p:spPr>
          <a:xfrm>
            <a:off x="13019930" y="1401851"/>
            <a:ext cx="3713943" cy="1311092"/>
          </a:xfrm>
          <a:prstGeom prst="rect">
            <a:avLst/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3E979-730F-DB62-9A99-3A1E44420354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16C6E5-B792-6B23-A333-1A2A0564B9BC}"/>
              </a:ext>
            </a:extLst>
          </p:cNvPr>
          <p:cNvCxnSpPr>
            <a:cxnSpLocks/>
          </p:cNvCxnSpPr>
          <p:nvPr/>
        </p:nvCxnSpPr>
        <p:spPr>
          <a:xfrm>
            <a:off x="8204497" y="2057397"/>
            <a:ext cx="4035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624CA-B001-68E2-3078-3A78DA0C57AB}"/>
              </a:ext>
            </a:extLst>
          </p:cNvPr>
          <p:cNvCxnSpPr>
            <a:cxnSpLocks/>
          </p:cNvCxnSpPr>
          <p:nvPr/>
        </p:nvCxnSpPr>
        <p:spPr>
          <a:xfrm>
            <a:off x="3918174" y="2057397"/>
            <a:ext cx="4035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1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77BCA5-B85B-DA98-0369-DE016EC1D4C5}"/>
              </a:ext>
            </a:extLst>
          </p:cNvPr>
          <p:cNvSpPr/>
          <p:nvPr/>
        </p:nvSpPr>
        <p:spPr>
          <a:xfrm>
            <a:off x="0" y="-1"/>
            <a:ext cx="16860838" cy="1686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10818-0348-25EC-95AF-88A6F9CBEE77}"/>
              </a:ext>
            </a:extLst>
          </p:cNvPr>
          <p:cNvSpPr/>
          <p:nvPr/>
        </p:nvSpPr>
        <p:spPr>
          <a:xfrm>
            <a:off x="0" y="3387613"/>
            <a:ext cx="16860838" cy="1686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16AFC-5BAD-6A26-1F77-89DE22A54D0C}"/>
              </a:ext>
            </a:extLst>
          </p:cNvPr>
          <p:cNvSpPr/>
          <p:nvPr/>
        </p:nvSpPr>
        <p:spPr>
          <a:xfrm>
            <a:off x="0" y="1687858"/>
            <a:ext cx="16860838" cy="1686373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3BDFF-B63C-511D-321B-E7CF39895AA2}"/>
              </a:ext>
            </a:extLst>
          </p:cNvPr>
          <p:cNvSpPr/>
          <p:nvPr/>
        </p:nvSpPr>
        <p:spPr>
          <a:xfrm>
            <a:off x="0" y="5042757"/>
            <a:ext cx="16860838" cy="16863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08DC4-D1D6-8CA1-67A4-BFA965FA7A60}"/>
              </a:ext>
            </a:extLst>
          </p:cNvPr>
          <p:cNvSpPr txBox="1"/>
          <p:nvPr/>
        </p:nvSpPr>
        <p:spPr>
          <a:xfrm>
            <a:off x="8814468" y="469123"/>
            <a:ext cx="243265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87D8E-2D64-1C74-B6F8-D7AADF65E520}"/>
              </a:ext>
            </a:extLst>
          </p:cNvPr>
          <p:cNvSpPr txBox="1"/>
          <p:nvPr/>
        </p:nvSpPr>
        <p:spPr>
          <a:xfrm>
            <a:off x="1666897" y="61328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4E2FD-961A-DB7B-A6D0-4C2E4B2ECB16}"/>
              </a:ext>
            </a:extLst>
          </p:cNvPr>
          <p:cNvSpPr txBox="1"/>
          <p:nvPr/>
        </p:nvSpPr>
        <p:spPr>
          <a:xfrm>
            <a:off x="8814468" y="2118316"/>
            <a:ext cx="243265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D85B-730E-A41F-D5CF-EE1F7E0CE6DA}"/>
              </a:ext>
            </a:extLst>
          </p:cNvPr>
          <p:cNvSpPr txBox="1"/>
          <p:nvPr/>
        </p:nvSpPr>
        <p:spPr>
          <a:xfrm>
            <a:off x="1666897" y="2262474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8703A-7CDE-A3A5-FF59-A073FEB2C52F}"/>
              </a:ext>
            </a:extLst>
          </p:cNvPr>
          <p:cNvSpPr txBox="1"/>
          <p:nvPr/>
        </p:nvSpPr>
        <p:spPr>
          <a:xfrm>
            <a:off x="8814468" y="3832635"/>
            <a:ext cx="243265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E48B6-D5C2-3978-0D99-CA8AB08EF1BC}"/>
              </a:ext>
            </a:extLst>
          </p:cNvPr>
          <p:cNvSpPr txBox="1"/>
          <p:nvPr/>
        </p:nvSpPr>
        <p:spPr>
          <a:xfrm>
            <a:off x="1666897" y="3976793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9AAF7-68AB-6B41-3964-FEFCCC2D240B}"/>
              </a:ext>
            </a:extLst>
          </p:cNvPr>
          <p:cNvSpPr txBox="1"/>
          <p:nvPr/>
        </p:nvSpPr>
        <p:spPr>
          <a:xfrm>
            <a:off x="8814468" y="5546085"/>
            <a:ext cx="243265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0E1B4-4186-982C-C97A-70CBEE48695F}"/>
              </a:ext>
            </a:extLst>
          </p:cNvPr>
          <p:cNvSpPr txBox="1"/>
          <p:nvPr/>
        </p:nvSpPr>
        <p:spPr>
          <a:xfrm>
            <a:off x="1666897" y="5690244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488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9797C-E44F-3991-337D-3751E84EBAE2}"/>
              </a:ext>
            </a:extLst>
          </p:cNvPr>
          <p:cNvSpPr txBox="1"/>
          <p:nvPr/>
        </p:nvSpPr>
        <p:spPr>
          <a:xfrm>
            <a:off x="7662092" y="2922965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E02E-B57D-C065-B959-E96DAFA266AA}"/>
              </a:ext>
            </a:extLst>
          </p:cNvPr>
          <p:cNvSpPr txBox="1"/>
          <p:nvPr/>
        </p:nvSpPr>
        <p:spPr>
          <a:xfrm>
            <a:off x="13838729" y="3000087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4E1A-E6F2-D005-F871-1D02F3DD2969}"/>
              </a:ext>
            </a:extLst>
          </p:cNvPr>
          <p:cNvSpPr txBox="1"/>
          <p:nvPr/>
        </p:nvSpPr>
        <p:spPr>
          <a:xfrm>
            <a:off x="10684200" y="5383723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8291D-1FBA-1F50-10F0-C07EA4BAB28C}"/>
              </a:ext>
            </a:extLst>
          </p:cNvPr>
          <p:cNvSpPr txBox="1"/>
          <p:nvPr/>
        </p:nvSpPr>
        <p:spPr>
          <a:xfrm>
            <a:off x="10785248" y="2897079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FA830-92EF-8047-3788-438D1AFBAFB7}"/>
              </a:ext>
            </a:extLst>
          </p:cNvPr>
          <p:cNvSpPr txBox="1"/>
          <p:nvPr/>
        </p:nvSpPr>
        <p:spPr>
          <a:xfrm>
            <a:off x="7712614" y="5539287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F927E-F091-2E59-0F08-A6E32E232645}"/>
              </a:ext>
            </a:extLst>
          </p:cNvPr>
          <p:cNvSpPr txBox="1"/>
          <p:nvPr/>
        </p:nvSpPr>
        <p:spPr>
          <a:xfrm>
            <a:off x="13939776" y="5539287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EC9C6-C304-2C41-92D9-3A36CFFA884D}"/>
              </a:ext>
            </a:extLst>
          </p:cNvPr>
          <p:cNvSpPr txBox="1"/>
          <p:nvPr/>
        </p:nvSpPr>
        <p:spPr>
          <a:xfrm>
            <a:off x="7662091" y="87812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353E4-0C68-DA02-2202-F1FBECDBDACE}"/>
              </a:ext>
            </a:extLst>
          </p:cNvPr>
          <p:cNvSpPr txBox="1"/>
          <p:nvPr/>
        </p:nvSpPr>
        <p:spPr>
          <a:xfrm>
            <a:off x="13838728" y="87812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A6869-9512-7086-FB0E-48DE919A1A62}"/>
              </a:ext>
            </a:extLst>
          </p:cNvPr>
          <p:cNvSpPr txBox="1"/>
          <p:nvPr/>
        </p:nvSpPr>
        <p:spPr>
          <a:xfrm>
            <a:off x="10797145" y="615128"/>
            <a:ext cx="3022109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94E4F-3DF9-5158-87FD-601FD82F45CE}"/>
              </a:ext>
            </a:extLst>
          </p:cNvPr>
          <p:cNvSpPr/>
          <p:nvPr/>
        </p:nvSpPr>
        <p:spPr>
          <a:xfrm>
            <a:off x="10840369" y="-5841"/>
            <a:ext cx="2810818" cy="233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FC7E4-E59F-B6B0-912D-72CE556912EE}"/>
              </a:ext>
            </a:extLst>
          </p:cNvPr>
          <p:cNvSpPr/>
          <p:nvPr/>
        </p:nvSpPr>
        <p:spPr>
          <a:xfrm>
            <a:off x="10840369" y="4421566"/>
            <a:ext cx="2810818" cy="233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187F0-C59F-A3C4-679C-D082777D1E5F}"/>
              </a:ext>
            </a:extLst>
          </p:cNvPr>
          <p:cNvSpPr/>
          <p:nvPr/>
        </p:nvSpPr>
        <p:spPr>
          <a:xfrm>
            <a:off x="13783579" y="2240132"/>
            <a:ext cx="2810818" cy="233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F21DC-E056-EECD-92F6-746224B60304}"/>
              </a:ext>
            </a:extLst>
          </p:cNvPr>
          <p:cNvSpPr/>
          <p:nvPr/>
        </p:nvSpPr>
        <p:spPr>
          <a:xfrm>
            <a:off x="7884457" y="2240132"/>
            <a:ext cx="2810818" cy="233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C1114C-0235-7059-7C44-2A15706C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949" y="755150"/>
            <a:ext cx="1308649" cy="13324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76E69-8A10-ABF7-DDE6-9996DC41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768730" y="767047"/>
            <a:ext cx="1308649" cy="13324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935FC6-7456-263D-B990-82E1AAB6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404053" y="4622837"/>
            <a:ext cx="1308649" cy="1332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49E6-28CC-23C7-BC44-61311BBD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3756833" y="4680049"/>
            <a:ext cx="1308649" cy="13324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811AED-DDD1-2423-C4F2-EACB12F5F45B}"/>
              </a:ext>
            </a:extLst>
          </p:cNvPr>
          <p:cNvSpPr txBox="1"/>
          <p:nvPr/>
        </p:nvSpPr>
        <p:spPr>
          <a:xfrm>
            <a:off x="7897161" y="3014117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F6323-273B-45AB-322C-2C492CFBB537}"/>
              </a:ext>
            </a:extLst>
          </p:cNvPr>
          <p:cNvSpPr txBox="1"/>
          <p:nvPr/>
        </p:nvSpPr>
        <p:spPr>
          <a:xfrm>
            <a:off x="10869693" y="733963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FFEFA6-B870-4FE5-5ABF-D4DF0D86E109}"/>
              </a:ext>
            </a:extLst>
          </p:cNvPr>
          <p:cNvSpPr txBox="1"/>
          <p:nvPr/>
        </p:nvSpPr>
        <p:spPr>
          <a:xfrm>
            <a:off x="13785322" y="2946830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83E365-14AD-703D-EA1A-80091F7BC8F7}"/>
              </a:ext>
            </a:extLst>
          </p:cNvPr>
          <p:cNvSpPr txBox="1"/>
          <p:nvPr/>
        </p:nvSpPr>
        <p:spPr>
          <a:xfrm>
            <a:off x="10907541" y="5322991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81C4EE-0BA7-21C1-B072-2BFA25B90280}"/>
              </a:ext>
            </a:extLst>
          </p:cNvPr>
          <p:cNvSpPr/>
          <p:nvPr/>
        </p:nvSpPr>
        <p:spPr>
          <a:xfrm>
            <a:off x="41565" y="56634"/>
            <a:ext cx="7565189" cy="6624504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and Illustration or Graph</a:t>
            </a:r>
          </a:p>
        </p:txBody>
      </p:sp>
    </p:spTree>
    <p:extLst>
      <p:ext uri="{BB962C8B-B14F-4D97-AF65-F5344CB8AC3E}">
        <p14:creationId xmlns:p14="http://schemas.microsoft.com/office/powerpoint/2010/main" val="82613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8782E-AF74-D36E-F869-86AEE5B1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90" y="1968283"/>
            <a:ext cx="1348495" cy="21292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AF3CEE-6A1B-C51B-67DF-3759D26B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07" y="2908682"/>
            <a:ext cx="674248" cy="248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BFD78-CB57-560C-A00F-14AA854B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244" y="1844079"/>
            <a:ext cx="674248" cy="248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FF9E6-4502-2169-C0E6-A47A3DDF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244" y="3933037"/>
            <a:ext cx="674248" cy="248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52C75D-79BA-3DC1-2F1A-4081A0CE77D8}"/>
              </a:ext>
            </a:extLst>
          </p:cNvPr>
          <p:cNvSpPr txBox="1"/>
          <p:nvPr/>
        </p:nvSpPr>
        <p:spPr>
          <a:xfrm>
            <a:off x="393004" y="5210523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551F9-52B9-2482-7634-D5628A6473CD}"/>
              </a:ext>
            </a:extLst>
          </p:cNvPr>
          <p:cNvSpPr txBox="1"/>
          <p:nvPr/>
        </p:nvSpPr>
        <p:spPr>
          <a:xfrm>
            <a:off x="4062810" y="5210523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511ED-D8FE-4F76-A0FA-679DBD633B5A}"/>
              </a:ext>
            </a:extLst>
          </p:cNvPr>
          <p:cNvSpPr txBox="1"/>
          <p:nvPr/>
        </p:nvSpPr>
        <p:spPr>
          <a:xfrm>
            <a:off x="8530899" y="5210523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89EC9-A59C-D166-A3FF-11CA4A020DA0}"/>
              </a:ext>
            </a:extLst>
          </p:cNvPr>
          <p:cNvSpPr txBox="1"/>
          <p:nvPr/>
        </p:nvSpPr>
        <p:spPr>
          <a:xfrm>
            <a:off x="12897109" y="5210523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BFFE6-6AED-70F8-73F2-28AA117E0D12}"/>
              </a:ext>
            </a:extLst>
          </p:cNvPr>
          <p:cNvSpPr txBox="1"/>
          <p:nvPr/>
        </p:nvSpPr>
        <p:spPr>
          <a:xfrm>
            <a:off x="511963" y="2624620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E7676-328A-CF4E-68A7-54B875E8B2D5}"/>
              </a:ext>
            </a:extLst>
          </p:cNvPr>
          <p:cNvSpPr txBox="1"/>
          <p:nvPr/>
        </p:nvSpPr>
        <p:spPr>
          <a:xfrm>
            <a:off x="4151952" y="2624620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7FBA-7F07-DCF2-D2D7-3107CF6C6621}"/>
              </a:ext>
            </a:extLst>
          </p:cNvPr>
          <p:cNvSpPr txBox="1"/>
          <p:nvPr/>
        </p:nvSpPr>
        <p:spPr>
          <a:xfrm>
            <a:off x="8620041" y="3823403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2C504-4723-0C5D-3BB8-81ADA98F5B4B}"/>
              </a:ext>
            </a:extLst>
          </p:cNvPr>
          <p:cNvSpPr txBox="1"/>
          <p:nvPr/>
        </p:nvSpPr>
        <p:spPr>
          <a:xfrm>
            <a:off x="13075393" y="3823403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76103-473E-9E99-7A99-58E800C93FA4}"/>
              </a:ext>
            </a:extLst>
          </p:cNvPr>
          <p:cNvSpPr txBox="1"/>
          <p:nvPr/>
        </p:nvSpPr>
        <p:spPr>
          <a:xfrm>
            <a:off x="12986251" y="1579362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2182F-589C-361D-CCA7-1A348A2397C7}"/>
              </a:ext>
            </a:extLst>
          </p:cNvPr>
          <p:cNvSpPr txBox="1"/>
          <p:nvPr/>
        </p:nvSpPr>
        <p:spPr>
          <a:xfrm>
            <a:off x="8620041" y="1579362"/>
            <a:ext cx="2742777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7270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3877153" y="2612425"/>
            <a:ext cx="910653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Unique Designs</a:t>
            </a:r>
          </a:p>
        </p:txBody>
      </p:sp>
    </p:spTree>
    <p:extLst>
      <p:ext uri="{BB962C8B-B14F-4D97-AF65-F5344CB8AC3E}">
        <p14:creationId xmlns:p14="http://schemas.microsoft.com/office/powerpoint/2010/main" val="128435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43B34D-0F95-1931-A24C-671322BDE39E}"/>
              </a:ext>
            </a:extLst>
          </p:cNvPr>
          <p:cNvCxnSpPr/>
          <p:nvPr/>
        </p:nvCxnSpPr>
        <p:spPr>
          <a:xfrm flipV="1">
            <a:off x="2224573" y="3178543"/>
            <a:ext cx="0" cy="841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FBD3F-E3A2-4151-367B-D39CDAC5B085}"/>
              </a:ext>
            </a:extLst>
          </p:cNvPr>
          <p:cNvCxnSpPr/>
          <p:nvPr/>
        </p:nvCxnSpPr>
        <p:spPr>
          <a:xfrm flipV="1">
            <a:off x="9871123" y="3198394"/>
            <a:ext cx="0" cy="841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1058B6-2748-6B44-5A26-BF3BF2AA88A5}"/>
              </a:ext>
            </a:extLst>
          </p:cNvPr>
          <p:cNvCxnSpPr>
            <a:cxnSpLocks/>
          </p:cNvCxnSpPr>
          <p:nvPr/>
        </p:nvCxnSpPr>
        <p:spPr>
          <a:xfrm flipV="1">
            <a:off x="5906084" y="2279466"/>
            <a:ext cx="0" cy="1724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75C1A-B1A1-1338-11C7-5800E477BB7F}"/>
              </a:ext>
            </a:extLst>
          </p:cNvPr>
          <p:cNvCxnSpPr>
            <a:cxnSpLocks/>
          </p:cNvCxnSpPr>
          <p:nvPr/>
        </p:nvCxnSpPr>
        <p:spPr>
          <a:xfrm flipV="1">
            <a:off x="13752512" y="2448783"/>
            <a:ext cx="0" cy="1570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CC1B3D-C88D-37BB-857A-6FF93497FD32}"/>
              </a:ext>
            </a:extLst>
          </p:cNvPr>
          <p:cNvSpPr/>
          <p:nvPr/>
        </p:nvSpPr>
        <p:spPr>
          <a:xfrm>
            <a:off x="24725" y="4362408"/>
            <a:ext cx="3968496" cy="23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0DDF08-B209-CEEB-AC08-AD1D418BDFB7}"/>
              </a:ext>
            </a:extLst>
          </p:cNvPr>
          <p:cNvSpPr/>
          <p:nvPr/>
        </p:nvSpPr>
        <p:spPr>
          <a:xfrm>
            <a:off x="3899635" y="4382642"/>
            <a:ext cx="3968496" cy="2386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87994-52AE-23C7-0BC6-F6C6B972E5FE}"/>
              </a:ext>
            </a:extLst>
          </p:cNvPr>
          <p:cNvSpPr/>
          <p:nvPr/>
        </p:nvSpPr>
        <p:spPr>
          <a:xfrm>
            <a:off x="7774545" y="4384074"/>
            <a:ext cx="3968496" cy="238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F3D3D-F869-ABCB-B728-C28EB4FF31FD}"/>
              </a:ext>
            </a:extLst>
          </p:cNvPr>
          <p:cNvSpPr/>
          <p:nvPr/>
        </p:nvSpPr>
        <p:spPr>
          <a:xfrm>
            <a:off x="11649456" y="4400799"/>
            <a:ext cx="3968496" cy="2386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793474" y="5220245"/>
            <a:ext cx="2432089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1060534" y="2413374"/>
            <a:ext cx="264341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[Scientist et al. Insert Journal. Year]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2718262-FBFA-1127-BEDB-C9AF9655C437}"/>
              </a:ext>
            </a:extLst>
          </p:cNvPr>
          <p:cNvSpPr/>
          <p:nvPr/>
        </p:nvSpPr>
        <p:spPr>
          <a:xfrm>
            <a:off x="-8" y="3711677"/>
            <a:ext cx="16696948" cy="1102352"/>
          </a:xfrm>
          <a:prstGeom prst="rightArrow">
            <a:avLst>
              <a:gd name="adj1" fmla="val 50000"/>
              <a:gd name="adj2" fmla="val 47431"/>
            </a:avLst>
          </a:prstGeom>
          <a:gradFill>
            <a:gsLst>
              <a:gs pos="50000">
                <a:srgbClr val="D9D9D9"/>
              </a:gs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ACBC7-0739-995F-F7AA-76F99A14BE99}"/>
              </a:ext>
            </a:extLst>
          </p:cNvPr>
          <p:cNvSpPr txBox="1"/>
          <p:nvPr/>
        </p:nvSpPr>
        <p:spPr>
          <a:xfrm>
            <a:off x="1414486" y="4092921"/>
            <a:ext cx="1514252" cy="3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6" b="1" dirty="0">
                <a:latin typeface="Arial" panose="020B0604020202020204" pitchFamily="34" charset="0"/>
                <a:cs typeface="Arial" panose="020B0604020202020204" pitchFamily="34" charset="0"/>
              </a:rPr>
              <a:t>Year/Event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5316D7-1062-469D-240E-D7A10E6A8DF8}"/>
              </a:ext>
            </a:extLst>
          </p:cNvPr>
          <p:cNvSpPr txBox="1"/>
          <p:nvPr/>
        </p:nvSpPr>
        <p:spPr>
          <a:xfrm>
            <a:off x="5253218" y="4092921"/>
            <a:ext cx="1564989" cy="3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6" b="1" dirty="0">
                <a:latin typeface="Arial" panose="020B0604020202020204" pitchFamily="34" charset="0"/>
                <a:cs typeface="Arial" panose="020B0604020202020204" pitchFamily="34" charset="0"/>
              </a:rPr>
              <a:t>Year/Event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718438-418E-9154-A7BD-F592AC4886E5}"/>
              </a:ext>
            </a:extLst>
          </p:cNvPr>
          <p:cNvSpPr txBox="1"/>
          <p:nvPr/>
        </p:nvSpPr>
        <p:spPr>
          <a:xfrm>
            <a:off x="12970018" y="4092921"/>
            <a:ext cx="1564988" cy="3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6" b="1" dirty="0">
                <a:latin typeface="Arial" panose="020B0604020202020204" pitchFamily="34" charset="0"/>
                <a:cs typeface="Arial" panose="020B0604020202020204" pitchFamily="34" charset="0"/>
              </a:rPr>
              <a:t>Year/Event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D1459-C649-E722-1A10-A7E90A8A2B4B}"/>
              </a:ext>
            </a:extLst>
          </p:cNvPr>
          <p:cNvSpPr txBox="1"/>
          <p:nvPr/>
        </p:nvSpPr>
        <p:spPr>
          <a:xfrm>
            <a:off x="8973528" y="4092921"/>
            <a:ext cx="1514250" cy="3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6" b="1" dirty="0">
                <a:latin typeface="Arial" panose="020B0604020202020204" pitchFamily="34" charset="0"/>
                <a:cs typeface="Arial" panose="020B0604020202020204" pitchFamily="34" charset="0"/>
              </a:rPr>
              <a:t>Year/Event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381279-1BDB-173E-4144-FD343F2CF27F}"/>
              </a:ext>
            </a:extLst>
          </p:cNvPr>
          <p:cNvSpPr txBox="1"/>
          <p:nvPr/>
        </p:nvSpPr>
        <p:spPr>
          <a:xfrm>
            <a:off x="4562174" y="1555084"/>
            <a:ext cx="264341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[Scientist et al. Insert Journal. Year]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E4D9CE-E96E-CE2C-7419-D48E0A659511}"/>
              </a:ext>
            </a:extLst>
          </p:cNvPr>
          <p:cNvSpPr txBox="1"/>
          <p:nvPr/>
        </p:nvSpPr>
        <p:spPr>
          <a:xfrm>
            <a:off x="12430803" y="1925889"/>
            <a:ext cx="264341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your discovery?]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C7C81-13C6-E310-A748-0FDF53A30ED6}"/>
              </a:ext>
            </a:extLst>
          </p:cNvPr>
          <p:cNvSpPr txBox="1"/>
          <p:nvPr/>
        </p:nvSpPr>
        <p:spPr>
          <a:xfrm>
            <a:off x="8483877" y="2448783"/>
            <a:ext cx="264341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[Scientist et al. Insert Journal. Year]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82C2A-F928-09AC-85A6-F404602AB628}"/>
              </a:ext>
            </a:extLst>
          </p:cNvPr>
          <p:cNvSpPr txBox="1"/>
          <p:nvPr/>
        </p:nvSpPr>
        <p:spPr>
          <a:xfrm>
            <a:off x="4690040" y="5220245"/>
            <a:ext cx="2432089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39FC56-C06B-C86E-9318-E13D92D92AEC}"/>
              </a:ext>
            </a:extLst>
          </p:cNvPr>
          <p:cNvSpPr txBox="1"/>
          <p:nvPr/>
        </p:nvSpPr>
        <p:spPr>
          <a:xfrm>
            <a:off x="8695206" y="5220245"/>
            <a:ext cx="2432089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36FB60-4C9E-B16A-AAF3-5A80F1844027}"/>
              </a:ext>
            </a:extLst>
          </p:cNvPr>
          <p:cNvSpPr txBox="1"/>
          <p:nvPr/>
        </p:nvSpPr>
        <p:spPr>
          <a:xfrm>
            <a:off x="12250311" y="5220245"/>
            <a:ext cx="2432089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[Research highlight]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EFC1E-6124-3780-082C-A20AC596B304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307985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71067B-0313-B092-A8EA-239DB72B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54" y="1185219"/>
            <a:ext cx="5472530" cy="4378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9EA49-E387-5964-19B3-000C7DF87CF3}"/>
              </a:ext>
            </a:extLst>
          </p:cNvPr>
          <p:cNvSpPr txBox="1"/>
          <p:nvPr/>
        </p:nvSpPr>
        <p:spPr>
          <a:xfrm>
            <a:off x="9255889" y="314358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FE1D4-EA76-D4EA-E460-07AC6A5A1D64}"/>
              </a:ext>
            </a:extLst>
          </p:cNvPr>
          <p:cNvSpPr txBox="1"/>
          <p:nvPr/>
        </p:nvSpPr>
        <p:spPr>
          <a:xfrm>
            <a:off x="13096437" y="835248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907CE-4AC2-CD54-B1DC-0BB637C95E8C}"/>
              </a:ext>
            </a:extLst>
          </p:cNvPr>
          <p:cNvSpPr txBox="1"/>
          <p:nvPr/>
        </p:nvSpPr>
        <p:spPr>
          <a:xfrm>
            <a:off x="13452685" y="2968480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C2916-1233-E685-19A3-D1AE6B1961FB}"/>
              </a:ext>
            </a:extLst>
          </p:cNvPr>
          <p:cNvSpPr txBox="1"/>
          <p:nvPr/>
        </p:nvSpPr>
        <p:spPr>
          <a:xfrm>
            <a:off x="12945351" y="5281399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108E2-0C8F-9A23-A2EA-CF7660DB3BB9}"/>
              </a:ext>
            </a:extLst>
          </p:cNvPr>
          <p:cNvSpPr txBox="1"/>
          <p:nvPr/>
        </p:nvSpPr>
        <p:spPr>
          <a:xfrm>
            <a:off x="5331117" y="5281399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B97B9-CBA3-174F-D851-A078CC3FF74F}"/>
              </a:ext>
            </a:extLst>
          </p:cNvPr>
          <p:cNvSpPr txBox="1"/>
          <p:nvPr/>
        </p:nvSpPr>
        <p:spPr>
          <a:xfrm>
            <a:off x="4823783" y="2968480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F06F-548B-EA9F-478A-9DADF614B392}"/>
              </a:ext>
            </a:extLst>
          </p:cNvPr>
          <p:cNvSpPr txBox="1"/>
          <p:nvPr/>
        </p:nvSpPr>
        <p:spPr>
          <a:xfrm>
            <a:off x="5205254" y="835248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838BF-C191-E520-0650-25875F2BA98C}"/>
              </a:ext>
            </a:extLst>
          </p:cNvPr>
          <p:cNvSpPr/>
          <p:nvPr/>
        </p:nvSpPr>
        <p:spPr>
          <a:xfrm>
            <a:off x="41566" y="56634"/>
            <a:ext cx="4782218" cy="6624504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Description</a:t>
            </a:r>
          </a:p>
        </p:txBody>
      </p:sp>
    </p:spTree>
    <p:extLst>
      <p:ext uri="{BB962C8B-B14F-4D97-AF65-F5344CB8AC3E}">
        <p14:creationId xmlns:p14="http://schemas.microsoft.com/office/powerpoint/2010/main" val="114232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88106B-FED2-B514-3AEE-103B2403732E}"/>
              </a:ext>
            </a:extLst>
          </p:cNvPr>
          <p:cNvSpPr/>
          <p:nvPr/>
        </p:nvSpPr>
        <p:spPr>
          <a:xfrm>
            <a:off x="9628026" y="67326"/>
            <a:ext cx="6851715" cy="6624503"/>
          </a:xfrm>
          <a:prstGeom prst="ellipse">
            <a:avLst/>
          </a:prstGeom>
          <a:solidFill>
            <a:srgbClr val="D5D9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1831D1-BD03-2973-932B-AEBDA1E19F81}"/>
              </a:ext>
            </a:extLst>
          </p:cNvPr>
          <p:cNvSpPr/>
          <p:nvPr/>
        </p:nvSpPr>
        <p:spPr>
          <a:xfrm>
            <a:off x="5368221" y="67326"/>
            <a:ext cx="6851715" cy="6624503"/>
          </a:xfrm>
          <a:prstGeom prst="ellipse">
            <a:avLst/>
          </a:prstGeom>
          <a:solidFill>
            <a:srgbClr val="B2BCE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DB31A-0D17-E6E7-055A-7A9A1B6C0A99}"/>
              </a:ext>
            </a:extLst>
          </p:cNvPr>
          <p:cNvSpPr txBox="1"/>
          <p:nvPr/>
        </p:nvSpPr>
        <p:spPr>
          <a:xfrm>
            <a:off x="6978783" y="898551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927AB-379C-19D7-5CAB-A1FD7907A94E}"/>
              </a:ext>
            </a:extLst>
          </p:cNvPr>
          <p:cNvSpPr txBox="1"/>
          <p:nvPr/>
        </p:nvSpPr>
        <p:spPr>
          <a:xfrm>
            <a:off x="11238588" y="898549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E354E-89C9-E6A6-CB69-65B76D0BA82E}"/>
              </a:ext>
            </a:extLst>
          </p:cNvPr>
          <p:cNvSpPr txBox="1"/>
          <p:nvPr/>
        </p:nvSpPr>
        <p:spPr>
          <a:xfrm>
            <a:off x="13282854" y="2941807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2EEA6-F642-4AD3-3723-E9B04F9D8989}"/>
              </a:ext>
            </a:extLst>
          </p:cNvPr>
          <p:cNvSpPr txBox="1"/>
          <p:nvPr/>
        </p:nvSpPr>
        <p:spPr>
          <a:xfrm>
            <a:off x="5368222" y="2999426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15DD5F-7DF5-ED44-EB0C-6FDBBF00E24C}"/>
              </a:ext>
            </a:extLst>
          </p:cNvPr>
          <p:cNvSpPr txBox="1"/>
          <p:nvPr/>
        </p:nvSpPr>
        <p:spPr>
          <a:xfrm>
            <a:off x="9211385" y="2999426"/>
            <a:ext cx="31563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FE536-80EA-1B13-8754-8CCB486D734F}"/>
              </a:ext>
            </a:extLst>
          </p:cNvPr>
          <p:cNvSpPr/>
          <p:nvPr/>
        </p:nvSpPr>
        <p:spPr>
          <a:xfrm>
            <a:off x="41566" y="56634"/>
            <a:ext cx="4782218" cy="6624504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3898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D495BF-D587-7F09-4664-9BB3AFB4E7D6}"/>
              </a:ext>
            </a:extLst>
          </p:cNvPr>
          <p:cNvSpPr/>
          <p:nvPr/>
        </p:nvSpPr>
        <p:spPr>
          <a:xfrm>
            <a:off x="10316441" y="1378889"/>
            <a:ext cx="5212571" cy="5297518"/>
          </a:xfrm>
          <a:prstGeom prst="ellipse">
            <a:avLst/>
          </a:prstGeom>
          <a:solidFill>
            <a:srgbClr val="D5D9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7553D-2F5D-4F4C-7DDE-2D0E83386ECD}"/>
              </a:ext>
            </a:extLst>
          </p:cNvPr>
          <p:cNvSpPr/>
          <p:nvPr/>
        </p:nvSpPr>
        <p:spPr>
          <a:xfrm>
            <a:off x="7764384" y="1378889"/>
            <a:ext cx="5212571" cy="5297518"/>
          </a:xfrm>
          <a:prstGeom prst="ellipse">
            <a:avLst/>
          </a:prstGeom>
          <a:solidFill>
            <a:srgbClr val="B2BCE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2D05F-40B2-AD98-1C12-7E152733F1D3}"/>
              </a:ext>
            </a:extLst>
          </p:cNvPr>
          <p:cNvSpPr txBox="1"/>
          <p:nvPr/>
        </p:nvSpPr>
        <p:spPr>
          <a:xfrm>
            <a:off x="8725637" y="1622755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6FB43-B503-EDCC-7C74-EEE5074B423B}"/>
              </a:ext>
            </a:extLst>
          </p:cNvPr>
          <p:cNvSpPr txBox="1"/>
          <p:nvPr/>
        </p:nvSpPr>
        <p:spPr>
          <a:xfrm>
            <a:off x="11462194" y="1645569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5A3D7-BF7F-9474-896D-B2C8C7037CCC}"/>
              </a:ext>
            </a:extLst>
          </p:cNvPr>
          <p:cNvSpPr txBox="1"/>
          <p:nvPr/>
        </p:nvSpPr>
        <p:spPr>
          <a:xfrm>
            <a:off x="12976954" y="3467440"/>
            <a:ext cx="2467600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03504-A1C2-30B1-CE21-0177DA41AD13}"/>
              </a:ext>
            </a:extLst>
          </p:cNvPr>
          <p:cNvSpPr txBox="1"/>
          <p:nvPr/>
        </p:nvSpPr>
        <p:spPr>
          <a:xfrm>
            <a:off x="10467125" y="3467440"/>
            <a:ext cx="2467600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F485B-8D63-47C3-751D-8E119302ED54}"/>
              </a:ext>
            </a:extLst>
          </p:cNvPr>
          <p:cNvSpPr txBox="1"/>
          <p:nvPr/>
        </p:nvSpPr>
        <p:spPr>
          <a:xfrm>
            <a:off x="7886715" y="3467440"/>
            <a:ext cx="2467600" cy="9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C262D-7840-911B-0898-F8C975340397}"/>
              </a:ext>
            </a:extLst>
          </p:cNvPr>
          <p:cNvSpPr txBox="1"/>
          <p:nvPr/>
        </p:nvSpPr>
        <p:spPr>
          <a:xfrm>
            <a:off x="1056094" y="2482052"/>
            <a:ext cx="3633237" cy="220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8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4DB7-5046-C930-0CBD-0624105A82D5}"/>
              </a:ext>
            </a:extLst>
          </p:cNvPr>
          <p:cNvSpPr txBox="1"/>
          <p:nvPr/>
        </p:nvSpPr>
        <p:spPr>
          <a:xfrm>
            <a:off x="1833246" y="1783008"/>
            <a:ext cx="3633237" cy="43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48" b="1" dirty="0">
                <a:latin typeface="Arial" panose="020B0604020202020204" pitchFamily="34" charset="0"/>
                <a:cs typeface="Arial" panose="020B0604020202020204" pitchFamily="34" charset="0"/>
              </a:rPr>
              <a:t>[Subtitle]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7EF3BE-1D7F-67AB-3CFC-BFED3F11BD5A}"/>
              </a:ext>
            </a:extLst>
          </p:cNvPr>
          <p:cNvCxnSpPr>
            <a:cxnSpLocks/>
          </p:cNvCxnSpPr>
          <p:nvPr/>
        </p:nvCxnSpPr>
        <p:spPr>
          <a:xfrm>
            <a:off x="1056094" y="2358602"/>
            <a:ext cx="4924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A068FA-9997-5CED-3205-AA93C7774BFE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233792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6747164" y="1023285"/>
            <a:ext cx="10113674" cy="572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A0B8D-B30E-40F3-A8EA-83E31CAC2C0B}"/>
              </a:ext>
            </a:extLst>
          </p:cNvPr>
          <p:cNvSpPr txBox="1"/>
          <p:nvPr/>
        </p:nvSpPr>
        <p:spPr>
          <a:xfrm>
            <a:off x="677196" y="2219281"/>
            <a:ext cx="3633237" cy="220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87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ED7B4-D797-F688-20D9-D0DC88620595}"/>
              </a:ext>
            </a:extLst>
          </p:cNvPr>
          <p:cNvSpPr txBox="1"/>
          <p:nvPr/>
        </p:nvSpPr>
        <p:spPr>
          <a:xfrm>
            <a:off x="9598687" y="3505129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DDA8A-2884-8A12-AEF9-48A93F32DD75}"/>
              </a:ext>
            </a:extLst>
          </p:cNvPr>
          <p:cNvSpPr txBox="1"/>
          <p:nvPr/>
        </p:nvSpPr>
        <p:spPr>
          <a:xfrm>
            <a:off x="1543398" y="1576869"/>
            <a:ext cx="3633237" cy="43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48" b="1" dirty="0">
                <a:latin typeface="Arial" panose="020B0604020202020204" pitchFamily="34" charset="0"/>
                <a:cs typeface="Arial" panose="020B0604020202020204" pitchFamily="34" charset="0"/>
              </a:rPr>
              <a:t>[Subtitle]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0B361-A62A-9456-21A5-C0B255D0375F}"/>
              </a:ext>
            </a:extLst>
          </p:cNvPr>
          <p:cNvCxnSpPr>
            <a:cxnSpLocks/>
          </p:cNvCxnSpPr>
          <p:nvPr/>
        </p:nvCxnSpPr>
        <p:spPr>
          <a:xfrm>
            <a:off x="374073" y="2095830"/>
            <a:ext cx="5971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94F6-D8B0-253C-98CA-BB2360684D90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2487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4F6E2C-F9BA-9606-4284-73AA87D0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860838" cy="6748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763AD2-8FD5-24BC-3BE6-291DDC347BB7}"/>
              </a:ext>
            </a:extLst>
          </p:cNvPr>
          <p:cNvSpPr txBox="1"/>
          <p:nvPr/>
        </p:nvSpPr>
        <p:spPr>
          <a:xfrm>
            <a:off x="6969889" y="3143582"/>
            <a:ext cx="292106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2EF71-37F1-EA11-DCCB-6C40C614A008}"/>
              </a:ext>
            </a:extLst>
          </p:cNvPr>
          <p:cNvSpPr txBox="1"/>
          <p:nvPr/>
        </p:nvSpPr>
        <p:spPr>
          <a:xfrm>
            <a:off x="2093807" y="1882813"/>
            <a:ext cx="332457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E9480-2AD4-4060-AD10-4A0BD638109E}"/>
              </a:ext>
            </a:extLst>
          </p:cNvPr>
          <p:cNvSpPr txBox="1"/>
          <p:nvPr/>
        </p:nvSpPr>
        <p:spPr>
          <a:xfrm>
            <a:off x="6768130" y="683957"/>
            <a:ext cx="332457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5416-B405-98AE-7E4F-C03351DD84AC}"/>
              </a:ext>
            </a:extLst>
          </p:cNvPr>
          <p:cNvSpPr txBox="1"/>
          <p:nvPr/>
        </p:nvSpPr>
        <p:spPr>
          <a:xfrm>
            <a:off x="11442453" y="1828511"/>
            <a:ext cx="332457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C5045-98F2-8670-F1C0-E41CE67C272F}"/>
              </a:ext>
            </a:extLst>
          </p:cNvPr>
          <p:cNvSpPr txBox="1"/>
          <p:nvPr/>
        </p:nvSpPr>
        <p:spPr>
          <a:xfrm>
            <a:off x="2093807" y="4408184"/>
            <a:ext cx="332457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DDF2B-3E75-77D2-B25C-6CB8CFBD0FA5}"/>
              </a:ext>
            </a:extLst>
          </p:cNvPr>
          <p:cNvSpPr txBox="1"/>
          <p:nvPr/>
        </p:nvSpPr>
        <p:spPr>
          <a:xfrm>
            <a:off x="6768130" y="5130419"/>
            <a:ext cx="332457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DBDD7-AAD6-48FA-BDA3-1C72A0D51FAD}"/>
              </a:ext>
            </a:extLst>
          </p:cNvPr>
          <p:cNvSpPr txBox="1"/>
          <p:nvPr/>
        </p:nvSpPr>
        <p:spPr>
          <a:xfrm>
            <a:off x="11147666" y="4380807"/>
            <a:ext cx="332457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Text,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3185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-1" y="3114750"/>
            <a:ext cx="16860837" cy="3633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A0B8D-B30E-40F3-A8EA-83E31CAC2C0B}"/>
              </a:ext>
            </a:extLst>
          </p:cNvPr>
          <p:cNvSpPr txBox="1"/>
          <p:nvPr/>
        </p:nvSpPr>
        <p:spPr>
          <a:xfrm>
            <a:off x="3490016" y="1964617"/>
            <a:ext cx="5179661" cy="90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ED7B4-D797-F688-20D9-D0DC88620595}"/>
              </a:ext>
            </a:extLst>
          </p:cNvPr>
          <p:cNvSpPr txBox="1"/>
          <p:nvPr/>
        </p:nvSpPr>
        <p:spPr>
          <a:xfrm>
            <a:off x="5533987" y="4578855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1DDA8A-2884-8A12-AEF9-48A93F32DD75}"/>
              </a:ext>
            </a:extLst>
          </p:cNvPr>
          <p:cNvSpPr txBox="1"/>
          <p:nvPr/>
        </p:nvSpPr>
        <p:spPr>
          <a:xfrm>
            <a:off x="6613801" y="1414349"/>
            <a:ext cx="3633237" cy="43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48" b="1" dirty="0">
                <a:latin typeface="Arial" panose="020B0604020202020204" pitchFamily="34" charset="0"/>
                <a:cs typeface="Arial" panose="020B0604020202020204" pitchFamily="34" charset="0"/>
              </a:rPr>
              <a:t>[Subtitle]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0B361-A62A-9456-21A5-C0B255D0375F}"/>
              </a:ext>
            </a:extLst>
          </p:cNvPr>
          <p:cNvCxnSpPr>
            <a:cxnSpLocks/>
          </p:cNvCxnSpPr>
          <p:nvPr/>
        </p:nvCxnSpPr>
        <p:spPr>
          <a:xfrm>
            <a:off x="969746" y="1889946"/>
            <a:ext cx="14921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078DDD-FD9D-7D77-1AA1-CFF82EF26987}"/>
              </a:ext>
            </a:extLst>
          </p:cNvPr>
          <p:cNvSpPr txBox="1"/>
          <p:nvPr/>
        </p:nvSpPr>
        <p:spPr>
          <a:xfrm>
            <a:off x="8939313" y="1964615"/>
            <a:ext cx="5179661" cy="90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  <a:p>
            <a:pPr marL="321212" indent="-321212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6B10-6655-EE62-2C98-AF668DE0759F}"/>
              </a:ext>
            </a:extLst>
          </p:cNvPr>
          <p:cNvSpPr txBox="1"/>
          <p:nvPr/>
        </p:nvSpPr>
        <p:spPr>
          <a:xfrm>
            <a:off x="2483971" y="292305"/>
            <a:ext cx="11892897" cy="43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48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0AD10-3DDE-6129-C6DD-0620548B7AD2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18358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3877153" y="2612425"/>
            <a:ext cx="910653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Two Panels</a:t>
            </a:r>
          </a:p>
        </p:txBody>
      </p:sp>
    </p:spTree>
    <p:extLst>
      <p:ext uri="{BB962C8B-B14F-4D97-AF65-F5344CB8AC3E}">
        <p14:creationId xmlns:p14="http://schemas.microsoft.com/office/powerpoint/2010/main" val="15202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6E123F-DB04-8532-95B8-D94810A00502}"/>
              </a:ext>
            </a:extLst>
          </p:cNvPr>
          <p:cNvSpPr/>
          <p:nvPr/>
        </p:nvSpPr>
        <p:spPr>
          <a:xfrm>
            <a:off x="8353625" y="1023285"/>
            <a:ext cx="8507213" cy="5725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95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FDBC2-6BBC-3BE3-1540-335CE508E45F}"/>
              </a:ext>
            </a:extLst>
          </p:cNvPr>
          <p:cNvSpPr txBox="1"/>
          <p:nvPr/>
        </p:nvSpPr>
        <p:spPr>
          <a:xfrm>
            <a:off x="2885305" y="5442228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1862975" y="2782769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9749195" y="2782769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47C22-94FC-34CE-C968-C18CF2C0322B}"/>
              </a:ext>
            </a:extLst>
          </p:cNvPr>
          <p:cNvSpPr txBox="1"/>
          <p:nvPr/>
        </p:nvSpPr>
        <p:spPr>
          <a:xfrm>
            <a:off x="11001052" y="5442228"/>
            <a:ext cx="3633237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b="1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1CDD6-7229-1D6C-3BA4-555B0EB73D65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422391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31A5E1E-370D-0E4C-03A9-E3367EEA1CF4}"/>
              </a:ext>
            </a:extLst>
          </p:cNvPr>
          <p:cNvSpPr txBox="1"/>
          <p:nvPr/>
        </p:nvSpPr>
        <p:spPr>
          <a:xfrm>
            <a:off x="1729487" y="2782769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CD907-2BE6-842F-8546-4788A9666D6F}"/>
              </a:ext>
            </a:extLst>
          </p:cNvPr>
          <p:cNvSpPr txBox="1"/>
          <p:nvPr/>
        </p:nvSpPr>
        <p:spPr>
          <a:xfrm>
            <a:off x="9830912" y="2782769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6B279-B2DC-FF13-ABD2-8C4F68C470C6}"/>
              </a:ext>
            </a:extLst>
          </p:cNvPr>
          <p:cNvSpPr/>
          <p:nvPr/>
        </p:nvSpPr>
        <p:spPr>
          <a:xfrm>
            <a:off x="1" y="6035302"/>
            <a:ext cx="8475148" cy="694505"/>
          </a:xfrm>
          <a:prstGeom prst="rect">
            <a:avLst/>
          </a:prstGeom>
          <a:solidFill>
            <a:srgbClr val="E5E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4A71B-D5CD-00CF-98DE-A322AA32B5AC}"/>
              </a:ext>
            </a:extLst>
          </p:cNvPr>
          <p:cNvSpPr/>
          <p:nvPr/>
        </p:nvSpPr>
        <p:spPr>
          <a:xfrm>
            <a:off x="8384693" y="6035302"/>
            <a:ext cx="8476145" cy="694505"/>
          </a:xfrm>
          <a:prstGeom prst="rect">
            <a:avLst/>
          </a:prstGeom>
          <a:solidFill>
            <a:srgbClr val="B2B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4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39865-5040-DD84-3DD8-46B111C57A22}"/>
              </a:ext>
            </a:extLst>
          </p:cNvPr>
          <p:cNvSpPr/>
          <p:nvPr/>
        </p:nvSpPr>
        <p:spPr>
          <a:xfrm>
            <a:off x="0" y="0"/>
            <a:ext cx="16860838" cy="1246909"/>
          </a:xfrm>
          <a:prstGeom prst="rect">
            <a:avLst/>
          </a:prstGeom>
          <a:solidFill>
            <a:srgbClr val="22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or One Sentence Description</a:t>
            </a:r>
          </a:p>
        </p:txBody>
      </p:sp>
    </p:spTree>
    <p:extLst>
      <p:ext uri="{BB962C8B-B14F-4D97-AF65-F5344CB8AC3E}">
        <p14:creationId xmlns:p14="http://schemas.microsoft.com/office/powerpoint/2010/main" val="391099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D9136-6E60-E61D-E199-DB79026C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328649"/>
            <a:ext cx="16403782" cy="6091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F15955-7CFD-B02F-01D5-0EC66161DB11}"/>
              </a:ext>
            </a:extLst>
          </p:cNvPr>
          <p:cNvSpPr txBox="1"/>
          <p:nvPr/>
        </p:nvSpPr>
        <p:spPr>
          <a:xfrm>
            <a:off x="1214447" y="1551079"/>
            <a:ext cx="2678936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04CAF-47AB-4A30-712D-E9B672F4B154}"/>
              </a:ext>
            </a:extLst>
          </p:cNvPr>
          <p:cNvSpPr txBox="1"/>
          <p:nvPr/>
        </p:nvSpPr>
        <p:spPr>
          <a:xfrm>
            <a:off x="7174590" y="1551078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C8BD5-9C10-D23F-228E-9F3E6AB73B66}"/>
              </a:ext>
            </a:extLst>
          </p:cNvPr>
          <p:cNvSpPr txBox="1"/>
          <p:nvPr/>
        </p:nvSpPr>
        <p:spPr>
          <a:xfrm>
            <a:off x="1214447" y="4690095"/>
            <a:ext cx="2678936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Text]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3A4D7-E6FD-0385-E463-D31EDAE35C8C}"/>
              </a:ext>
            </a:extLst>
          </p:cNvPr>
          <p:cNvSpPr txBox="1"/>
          <p:nvPr/>
        </p:nvSpPr>
        <p:spPr>
          <a:xfrm>
            <a:off x="7174590" y="4690094"/>
            <a:ext cx="5792865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4" dirty="0">
                <a:latin typeface="Arial" panose="020B0604020202020204" pitchFamily="34" charset="0"/>
                <a:cs typeface="Arial" panose="020B0604020202020204" pitchFamily="34" charset="0"/>
              </a:rPr>
              <a:t>[Insert Illustrations, Images, or Graphs]</a:t>
            </a:r>
          </a:p>
        </p:txBody>
      </p:sp>
    </p:spTree>
    <p:extLst>
      <p:ext uri="{BB962C8B-B14F-4D97-AF65-F5344CB8AC3E}">
        <p14:creationId xmlns:p14="http://schemas.microsoft.com/office/powerpoint/2010/main" val="312882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74DF9-4558-CB1C-BF64-CA8477287A3A}"/>
              </a:ext>
            </a:extLst>
          </p:cNvPr>
          <p:cNvSpPr txBox="1"/>
          <p:nvPr/>
        </p:nvSpPr>
        <p:spPr>
          <a:xfrm>
            <a:off x="3877153" y="2612425"/>
            <a:ext cx="910653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Graphical Abstract Templates:</a:t>
            </a:r>
          </a:p>
          <a:p>
            <a:pPr algn="ctr"/>
            <a:r>
              <a:rPr lang="en-US" sz="5246" dirty="0">
                <a:latin typeface="Arial" panose="020B0604020202020204" pitchFamily="34" charset="0"/>
                <a:cs typeface="Arial" panose="020B0604020202020204" pitchFamily="34" charset="0"/>
              </a:rPr>
              <a:t>Three Panels</a:t>
            </a:r>
          </a:p>
        </p:txBody>
      </p:sp>
    </p:spTree>
    <p:extLst>
      <p:ext uri="{BB962C8B-B14F-4D97-AF65-F5344CB8AC3E}">
        <p14:creationId xmlns:p14="http://schemas.microsoft.com/office/powerpoint/2010/main" val="7211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3385</TotalTime>
  <Words>1185</Words>
  <Application>Microsoft Macintosh PowerPoint</Application>
  <PresentationFormat>Custom</PresentationFormat>
  <Paragraphs>199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2022-06-06T18:41:53Z</dcterms:created>
  <dcterms:modified xsi:type="dcterms:W3CDTF">2022-08-03T20:53:42Z</dcterms:modified>
</cp:coreProperties>
</file>