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6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2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4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8A24-838B-401B-84F9-7BE5292EC2B9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48F8-545B-462F-826E-052E0FC7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ktPublishing/Advanced-Python-Programming-Second-Ed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25682" y="831064"/>
            <a:ext cx="2669018" cy="568310"/>
          </a:xfrm>
        </p:spPr>
        <p:txBody>
          <a:bodyPr/>
          <a:lstStyle/>
          <a:p>
            <a:pPr algn="l"/>
            <a:r>
              <a:rPr lang="zh-CN" altLang="en-US" dirty="0"/>
              <a:t>琪石俱乐部</a:t>
            </a:r>
            <a:endParaRPr 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722715" y="5112522"/>
            <a:ext cx="5343970" cy="110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罗闻</a:t>
            </a:r>
            <a:endParaRPr lang="en-US" dirty="0"/>
          </a:p>
          <a:p>
            <a:pPr algn="l"/>
            <a:r>
              <a:rPr lang="en-US" dirty="0"/>
              <a:t>2024.9.2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22715" y="2002921"/>
            <a:ext cx="9144000" cy="8855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/>
              <a:t>第三期</a:t>
            </a:r>
            <a:r>
              <a:rPr lang="en-US" altLang="zh-CN" sz="3200" dirty="0"/>
              <a:t>Advanced Python</a:t>
            </a:r>
            <a:r>
              <a:rPr lang="zh-CN" altLang="en-US" sz="3200" dirty="0"/>
              <a:t>读书小组</a:t>
            </a:r>
            <a:endParaRPr lang="en-US" altLang="zh-CN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0" y="613562"/>
            <a:ext cx="4369929" cy="54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650" y="1594887"/>
            <a:ext cx="10515600" cy="5087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Ch 4. C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Cython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Ch 5. Exploring</a:t>
            </a:r>
            <a:r>
              <a:rPr lang="zh-CN" altLang="en-US" dirty="0"/>
              <a:t> </a:t>
            </a:r>
            <a:r>
              <a:rPr lang="en-US" altLang="zh-CN" dirty="0"/>
              <a:t>Compliers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Demo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矩形 3"/>
          <p:cNvSpPr/>
          <p:nvPr/>
        </p:nvSpPr>
        <p:spPr>
          <a:xfrm>
            <a:off x="735650" y="730916"/>
            <a:ext cx="1446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Agenda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57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726" y="755201"/>
            <a:ext cx="11079549" cy="601281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900" dirty="0"/>
              <a:t>Compiling</a:t>
            </a:r>
            <a:r>
              <a:rPr lang="zh-CN" altLang="en-US" sz="2900" dirty="0"/>
              <a:t> </a:t>
            </a:r>
            <a:r>
              <a:rPr lang="en-US" altLang="zh-CN" sz="2900" dirty="0" err="1"/>
              <a:t>Cython</a:t>
            </a:r>
            <a:r>
              <a:rPr lang="zh-CN" altLang="en-US" sz="2900" dirty="0"/>
              <a:t> </a:t>
            </a:r>
            <a:r>
              <a:rPr lang="en-US" altLang="zh-CN" sz="2900" dirty="0" err="1"/>
              <a:t>entensions</a:t>
            </a:r>
            <a:endParaRPr lang="en-US" altLang="zh-CN" sz="2900" dirty="0"/>
          </a:p>
          <a:p>
            <a:pPr lvl="1">
              <a:lnSpc>
                <a:spcPct val="150000"/>
              </a:lnSpc>
            </a:pPr>
            <a:r>
              <a:rPr lang="en-US" altLang="zh-CN" sz="2900" dirty="0" err="1"/>
              <a:t>distutils</a:t>
            </a:r>
            <a:r>
              <a:rPr lang="zh-CN" altLang="en-US" sz="2900" dirty="0"/>
              <a:t> </a:t>
            </a:r>
            <a:r>
              <a:rPr lang="en-US" altLang="zh-CN" sz="2900" dirty="0"/>
              <a:t>(</a:t>
            </a:r>
            <a:r>
              <a:rPr lang="en-US" sz="2900" dirty="0" err="1"/>
              <a:t>setuptools</a:t>
            </a:r>
            <a:r>
              <a:rPr lang="zh-CN" altLang="en-US" sz="2900" dirty="0"/>
              <a:t> </a:t>
            </a:r>
            <a:r>
              <a:rPr lang="en-US" altLang="zh-CN" sz="2900" dirty="0"/>
              <a:t>after</a:t>
            </a:r>
            <a:r>
              <a:rPr lang="zh-CN" altLang="en-US" sz="2900" dirty="0"/>
              <a:t> </a:t>
            </a:r>
            <a:r>
              <a:rPr lang="en-US" altLang="zh-CN" sz="2900" dirty="0"/>
              <a:t>Python</a:t>
            </a:r>
            <a:r>
              <a:rPr lang="zh-CN" altLang="en-US" sz="2900" dirty="0"/>
              <a:t> </a:t>
            </a:r>
            <a:r>
              <a:rPr lang="en-US" altLang="zh-CN" sz="2900" dirty="0"/>
              <a:t>3.12)</a:t>
            </a:r>
          </a:p>
          <a:p>
            <a:pPr lvl="1">
              <a:lnSpc>
                <a:spcPct val="150000"/>
              </a:lnSpc>
            </a:pPr>
            <a:r>
              <a:rPr lang="en-US" altLang="zh-CN" sz="2900" dirty="0" err="1"/>
              <a:t>Pyximport</a:t>
            </a:r>
            <a:endParaRPr lang="en-US" altLang="zh-CN" sz="2900" dirty="0"/>
          </a:p>
          <a:p>
            <a:pPr lvl="1">
              <a:lnSpc>
                <a:spcPct val="150000"/>
              </a:lnSpc>
            </a:pPr>
            <a:r>
              <a:rPr lang="en-US" altLang="zh-CN" sz="2900" dirty="0" err="1"/>
              <a:t>Cythonmagic</a:t>
            </a:r>
            <a:r>
              <a:rPr lang="zh-CN" altLang="en-US" sz="2900" dirty="0"/>
              <a:t> </a:t>
            </a:r>
            <a:r>
              <a:rPr lang="en-US" altLang="zh-CN" sz="2900" dirty="0"/>
              <a:t>extension</a:t>
            </a:r>
            <a:endParaRPr lang="en-US" sz="2900" dirty="0"/>
          </a:p>
          <a:p>
            <a:pPr>
              <a:lnSpc>
                <a:spcPct val="150000"/>
              </a:lnSpc>
            </a:pPr>
            <a:r>
              <a:rPr lang="en-US" altLang="zh-CN" sz="2900" dirty="0"/>
              <a:t>Static</a:t>
            </a:r>
            <a:r>
              <a:rPr lang="zh-CN" altLang="en-US" sz="2900" dirty="0"/>
              <a:t> </a:t>
            </a:r>
            <a:r>
              <a:rPr lang="en-US" altLang="zh-CN" sz="2900" dirty="0"/>
              <a:t>types</a:t>
            </a:r>
            <a:r>
              <a:rPr lang="zh-CN" altLang="en-US" sz="2900" dirty="0"/>
              <a:t> </a:t>
            </a:r>
            <a:endParaRPr lang="en-US" altLang="zh-CN" sz="2900" dirty="0"/>
          </a:p>
          <a:p>
            <a:pPr lvl="1">
              <a:lnSpc>
                <a:spcPct val="150000"/>
              </a:lnSpc>
            </a:pPr>
            <a:r>
              <a:rPr lang="en-US" altLang="zh-CN" sz="2900" dirty="0"/>
              <a:t>Declaring</a:t>
            </a:r>
            <a:r>
              <a:rPr lang="zh-CN" altLang="en-US" sz="2900" dirty="0"/>
              <a:t> </a:t>
            </a:r>
            <a:r>
              <a:rPr lang="en-US" altLang="zh-CN" sz="2900" dirty="0"/>
              <a:t>variables</a:t>
            </a:r>
          </a:p>
          <a:p>
            <a:pPr lvl="1">
              <a:lnSpc>
                <a:spcPct val="150000"/>
              </a:lnSpc>
            </a:pPr>
            <a:r>
              <a:rPr lang="en-US" altLang="zh-CN" sz="2900" dirty="0"/>
              <a:t>Declaring</a:t>
            </a:r>
            <a:r>
              <a:rPr lang="zh-CN" altLang="en-US" sz="2900" dirty="0"/>
              <a:t> </a:t>
            </a:r>
            <a:r>
              <a:rPr lang="en-US" altLang="zh-CN" sz="2900" dirty="0"/>
              <a:t>functions</a:t>
            </a:r>
          </a:p>
          <a:p>
            <a:pPr lvl="1">
              <a:lnSpc>
                <a:spcPct val="150000"/>
              </a:lnSpc>
            </a:pPr>
            <a:r>
              <a:rPr lang="en-US" altLang="zh-CN" sz="2900" dirty="0"/>
              <a:t>Declaring</a:t>
            </a:r>
            <a:r>
              <a:rPr lang="zh-CN" altLang="en-US" sz="2900" dirty="0"/>
              <a:t> </a:t>
            </a:r>
            <a:r>
              <a:rPr lang="en-US" altLang="zh-CN" sz="2900" dirty="0"/>
              <a:t>classes</a:t>
            </a:r>
          </a:p>
          <a:p>
            <a:pPr>
              <a:lnSpc>
                <a:spcPct val="150000"/>
              </a:lnSpc>
            </a:pPr>
            <a:r>
              <a:rPr lang="en-US" altLang="zh-CN" sz="2900" dirty="0"/>
              <a:t>Sharing</a:t>
            </a:r>
            <a:r>
              <a:rPr lang="zh-CN" altLang="en-US" sz="2900" dirty="0"/>
              <a:t> </a:t>
            </a:r>
            <a:r>
              <a:rPr lang="en-US" altLang="zh-CN" sz="2900" dirty="0"/>
              <a:t>declarations</a:t>
            </a:r>
          </a:p>
          <a:p>
            <a:pPr>
              <a:lnSpc>
                <a:spcPct val="150000"/>
              </a:lnSpc>
            </a:pPr>
            <a:r>
              <a:rPr lang="en-US" altLang="zh-CN" sz="2900" dirty="0"/>
              <a:t>Working</a:t>
            </a:r>
            <a:r>
              <a:rPr lang="zh-CN" altLang="en-US" sz="2900" dirty="0"/>
              <a:t> </a:t>
            </a:r>
            <a:r>
              <a:rPr lang="en-US" altLang="zh-CN" sz="2900" dirty="0"/>
              <a:t>with</a:t>
            </a:r>
            <a:r>
              <a:rPr lang="zh-CN" altLang="en-US" sz="2900" dirty="0"/>
              <a:t> </a:t>
            </a:r>
            <a:r>
              <a:rPr lang="en-US" altLang="zh-CN" sz="2900" dirty="0"/>
              <a:t>arrays</a:t>
            </a:r>
          </a:p>
          <a:p>
            <a:pPr lvl="1">
              <a:lnSpc>
                <a:spcPct val="150000"/>
              </a:lnSpc>
            </a:pPr>
            <a:r>
              <a:rPr lang="en-US" altLang="zh-CN" sz="2900" dirty="0"/>
              <a:t>C</a:t>
            </a:r>
            <a:r>
              <a:rPr lang="zh-CN" altLang="en-US" sz="2900" dirty="0"/>
              <a:t> </a:t>
            </a:r>
            <a:r>
              <a:rPr lang="en-US" altLang="zh-CN" sz="2900" dirty="0"/>
              <a:t>arrays</a:t>
            </a:r>
            <a:r>
              <a:rPr lang="zh-CN" altLang="en-US" sz="2900" dirty="0"/>
              <a:t> </a:t>
            </a:r>
            <a:r>
              <a:rPr lang="en-US" altLang="zh-CN" sz="2900" dirty="0"/>
              <a:t>and</a:t>
            </a:r>
            <a:r>
              <a:rPr lang="zh-CN" altLang="en-US" sz="2900" dirty="0"/>
              <a:t> </a:t>
            </a:r>
            <a:r>
              <a:rPr lang="en-US" altLang="zh-CN" sz="2900" dirty="0"/>
              <a:t>Pointers</a:t>
            </a:r>
          </a:p>
          <a:p>
            <a:pPr lvl="1">
              <a:lnSpc>
                <a:spcPct val="150000"/>
              </a:lnSpc>
            </a:pPr>
            <a:r>
              <a:rPr lang="en-US" altLang="zh-CN" sz="2900" dirty="0"/>
              <a:t>Working</a:t>
            </a:r>
            <a:r>
              <a:rPr lang="zh-CN" altLang="en-US" sz="2900" dirty="0"/>
              <a:t> </a:t>
            </a:r>
            <a:r>
              <a:rPr lang="en-US" altLang="zh-CN" sz="2900" dirty="0"/>
              <a:t>with</a:t>
            </a:r>
            <a:r>
              <a:rPr lang="zh-CN" altLang="en-US" sz="2900" dirty="0"/>
              <a:t> </a:t>
            </a:r>
            <a:r>
              <a:rPr lang="en-US" altLang="zh-CN" sz="2900" dirty="0"/>
              <a:t>NumPy</a:t>
            </a:r>
            <a:r>
              <a:rPr lang="zh-CN" altLang="en-US" sz="2900" dirty="0"/>
              <a:t> </a:t>
            </a:r>
            <a:r>
              <a:rPr lang="en-US" altLang="zh-CN" sz="2900" dirty="0"/>
              <a:t>arrays</a:t>
            </a:r>
          </a:p>
          <a:p>
            <a:pPr lvl="1">
              <a:lnSpc>
                <a:spcPct val="150000"/>
              </a:lnSpc>
            </a:pPr>
            <a:r>
              <a:rPr lang="en-US" altLang="zh-CN" sz="2900" dirty="0"/>
              <a:t>Working</a:t>
            </a:r>
            <a:r>
              <a:rPr lang="zh-CN" altLang="en-US" sz="2900" dirty="0"/>
              <a:t> </a:t>
            </a:r>
            <a:r>
              <a:rPr lang="en-US" altLang="zh-CN" sz="2900" dirty="0"/>
              <a:t>with</a:t>
            </a:r>
            <a:r>
              <a:rPr lang="zh-CN" altLang="en-US" sz="2900" dirty="0"/>
              <a:t> </a:t>
            </a:r>
            <a:r>
              <a:rPr lang="en-US" altLang="zh-CN" sz="2900" dirty="0"/>
              <a:t>typed</a:t>
            </a:r>
            <a:r>
              <a:rPr lang="zh-CN" altLang="en-US" sz="2900" dirty="0"/>
              <a:t> </a:t>
            </a:r>
            <a:r>
              <a:rPr lang="en-US" altLang="zh-CN" sz="2900" dirty="0" err="1"/>
              <a:t>memoryviews</a:t>
            </a:r>
            <a:endParaRPr lang="en-US" altLang="zh-CN" sz="2900" dirty="0"/>
          </a:p>
          <a:p>
            <a:pPr>
              <a:lnSpc>
                <a:spcPct val="150000"/>
              </a:lnSpc>
            </a:pPr>
            <a:r>
              <a:rPr lang="en-US" altLang="zh-CN" sz="2900" dirty="0"/>
              <a:t>Using</a:t>
            </a:r>
            <a:r>
              <a:rPr lang="zh-CN" altLang="en-US" sz="2900" dirty="0"/>
              <a:t> </a:t>
            </a:r>
            <a:r>
              <a:rPr lang="en-US" altLang="zh-CN" sz="2900" dirty="0"/>
              <a:t>a</a:t>
            </a:r>
            <a:r>
              <a:rPr lang="zh-CN" altLang="en-US" sz="2900" dirty="0"/>
              <a:t> </a:t>
            </a:r>
            <a:r>
              <a:rPr lang="en-US" altLang="zh-CN" sz="2900" dirty="0"/>
              <a:t>particle</a:t>
            </a:r>
            <a:r>
              <a:rPr lang="zh-CN" altLang="en-US" sz="2900" dirty="0"/>
              <a:t> </a:t>
            </a:r>
            <a:r>
              <a:rPr lang="en-US" altLang="zh-CN" sz="2900" dirty="0"/>
              <a:t>simulators</a:t>
            </a:r>
            <a:r>
              <a:rPr lang="zh-CN" altLang="en-US" sz="2900" dirty="0"/>
              <a:t> </a:t>
            </a:r>
            <a:r>
              <a:rPr lang="en-US" altLang="zh-CN" sz="2900" dirty="0"/>
              <a:t>in</a:t>
            </a:r>
            <a:r>
              <a:rPr lang="zh-CN" altLang="en-US" sz="2900" dirty="0"/>
              <a:t> </a:t>
            </a:r>
            <a:r>
              <a:rPr lang="en-US" altLang="zh-CN" sz="2900" dirty="0" err="1"/>
              <a:t>Cython</a:t>
            </a:r>
            <a:endParaRPr lang="en-US" altLang="zh-CN" sz="2900" dirty="0"/>
          </a:p>
          <a:p>
            <a:pPr>
              <a:lnSpc>
                <a:spcPct val="150000"/>
              </a:lnSpc>
            </a:pPr>
            <a:r>
              <a:rPr lang="en-US" altLang="zh-CN" sz="2900" dirty="0"/>
              <a:t>Profiling</a:t>
            </a:r>
            <a:r>
              <a:rPr lang="zh-CN" altLang="en-US" sz="2900" dirty="0"/>
              <a:t> </a:t>
            </a:r>
            <a:r>
              <a:rPr lang="en-US" altLang="zh-CN" sz="2900" dirty="0" err="1"/>
              <a:t>Cython</a:t>
            </a:r>
            <a:endParaRPr lang="en-US" altLang="zh-CN" sz="2900" dirty="0"/>
          </a:p>
          <a:p>
            <a:pPr>
              <a:lnSpc>
                <a:spcPct val="150000"/>
              </a:lnSpc>
            </a:pPr>
            <a:r>
              <a:rPr lang="en-US" altLang="zh-CN" sz="2900" dirty="0"/>
              <a:t>Using</a:t>
            </a:r>
            <a:r>
              <a:rPr lang="zh-CN" altLang="en-US" sz="2900" dirty="0"/>
              <a:t> </a:t>
            </a:r>
            <a:r>
              <a:rPr lang="en-US" altLang="zh-CN" sz="2900" dirty="0" err="1"/>
              <a:t>Cython</a:t>
            </a:r>
            <a:r>
              <a:rPr lang="zh-CN" altLang="en-US" sz="2900" dirty="0"/>
              <a:t> </a:t>
            </a:r>
            <a:r>
              <a:rPr lang="en-US" altLang="zh-CN" sz="2900" dirty="0"/>
              <a:t>with</a:t>
            </a:r>
            <a:r>
              <a:rPr lang="zh-CN" altLang="en-US" sz="2900" dirty="0"/>
              <a:t> </a:t>
            </a:r>
            <a:r>
              <a:rPr lang="en-US" altLang="zh-CN" sz="2900" dirty="0" err="1"/>
              <a:t>Jupyter</a:t>
            </a:r>
            <a:endParaRPr lang="en-US" sz="2900" dirty="0"/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376727" y="89981"/>
            <a:ext cx="431547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Ch 4. </a:t>
            </a:r>
            <a:r>
              <a:rPr lang="en-US" sz="2400" dirty="0"/>
              <a:t>C Performance with </a:t>
            </a:r>
            <a:r>
              <a:rPr lang="en-US" sz="2400" dirty="0" err="1"/>
              <a:t>Cython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7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371" y="1133414"/>
            <a:ext cx="11328360" cy="53935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Numba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 err="1"/>
              <a:t>Numba</a:t>
            </a:r>
            <a:r>
              <a:rPr lang="zh-CN" altLang="en-US" sz="2000" dirty="0"/>
              <a:t> </a:t>
            </a:r>
            <a:r>
              <a:rPr lang="en-US" altLang="zh-CN" sz="2000" dirty="0"/>
              <a:t>decorators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specializations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Object</a:t>
            </a:r>
            <a:r>
              <a:rPr lang="zh-CN" altLang="en-US" sz="2000" dirty="0"/>
              <a:t> </a:t>
            </a:r>
            <a:r>
              <a:rPr lang="en-US" altLang="zh-CN" sz="2000" dirty="0"/>
              <a:t>mode</a:t>
            </a:r>
            <a:r>
              <a:rPr lang="zh-CN" altLang="en-US" sz="2000" dirty="0"/>
              <a:t> </a:t>
            </a:r>
            <a:r>
              <a:rPr lang="en-US" altLang="zh-CN" sz="2000" dirty="0"/>
              <a:t>versus</a:t>
            </a:r>
            <a:r>
              <a:rPr lang="zh-CN" altLang="en-US" sz="2000" dirty="0"/>
              <a:t> </a:t>
            </a:r>
            <a:r>
              <a:rPr lang="en-US" altLang="zh-CN" sz="2000" dirty="0"/>
              <a:t>native</a:t>
            </a:r>
            <a:r>
              <a:rPr lang="zh-CN" altLang="en-US" sz="2000" dirty="0"/>
              <a:t> </a:t>
            </a:r>
            <a:r>
              <a:rPr lang="en-US" altLang="zh-CN" sz="2000" dirty="0"/>
              <a:t>mode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Numba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NumPy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JIT</a:t>
            </a:r>
            <a:r>
              <a:rPr lang="zh-CN" altLang="en-US" sz="2000" dirty="0"/>
              <a:t> </a:t>
            </a:r>
            <a:r>
              <a:rPr lang="en-US" altLang="zh-CN" sz="2000" dirty="0"/>
              <a:t>classes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Limitations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Numba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PyPy</a:t>
            </a:r>
            <a:r>
              <a:rPr lang="zh-CN" altLang="en-US" sz="2400" dirty="0"/>
              <a:t> </a:t>
            </a:r>
            <a:r>
              <a:rPr lang="en-US" altLang="zh-CN" sz="2400" dirty="0"/>
              <a:t>project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Setting</a:t>
            </a:r>
            <a:r>
              <a:rPr lang="zh-CN" altLang="en-US" sz="2000" dirty="0"/>
              <a:t> </a:t>
            </a:r>
            <a:r>
              <a:rPr lang="en-US" altLang="zh-CN" sz="2000" dirty="0"/>
              <a:t>up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PyPy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Running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particle</a:t>
            </a:r>
            <a:r>
              <a:rPr lang="zh-CN" altLang="en-US" sz="2000" dirty="0"/>
              <a:t> </a:t>
            </a:r>
            <a:r>
              <a:rPr lang="en-US" altLang="zh-CN" sz="2000" dirty="0"/>
              <a:t>simulator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PyPy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Other</a:t>
            </a:r>
            <a:r>
              <a:rPr lang="zh-CN" altLang="en-US" sz="2400" dirty="0"/>
              <a:t> </a:t>
            </a:r>
            <a:r>
              <a:rPr lang="en-US" altLang="zh-CN" sz="2400" dirty="0"/>
              <a:t>interesting</a:t>
            </a:r>
            <a:r>
              <a:rPr lang="zh-CN" altLang="en-US" sz="2400" dirty="0"/>
              <a:t> </a:t>
            </a:r>
            <a:r>
              <a:rPr lang="en-US" altLang="zh-CN" sz="2400" dirty="0"/>
              <a:t>projects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Nuitka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Pyston</a:t>
            </a:r>
            <a:endParaRPr 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76727" y="89981"/>
            <a:ext cx="3361369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Ch 5. Exploring</a:t>
            </a:r>
            <a:r>
              <a:rPr lang="zh-CN" altLang="en-US" sz="2400" dirty="0"/>
              <a:t> </a:t>
            </a:r>
            <a:r>
              <a:rPr lang="en-US" altLang="zh-CN" sz="2400" dirty="0"/>
              <a:t>Compilers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30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650" y="1594887"/>
            <a:ext cx="10515600" cy="5087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原书</a:t>
            </a:r>
            <a:r>
              <a:rPr lang="en-US" altLang="zh-CN" sz="2000" dirty="0"/>
              <a:t>code</a:t>
            </a:r>
            <a:r>
              <a:rPr lang="zh-CN" altLang="en-US" sz="2000" dirty="0"/>
              <a:t>：</a:t>
            </a:r>
            <a:r>
              <a:rPr lang="en-US" sz="2000" dirty="0">
                <a:hlinkClick r:id="rId2"/>
              </a:rPr>
              <a:t>https://github.com/PacktPublishing/Advanced-Python-Programming-Second-Edition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读书小组</a:t>
            </a:r>
            <a:r>
              <a:rPr lang="en-US" altLang="zh-CN" sz="2000" dirty="0"/>
              <a:t>code: </a:t>
            </a:r>
            <a:r>
              <a:rPr lang="zh-CN" altLang="en-US" sz="2000" dirty="0"/>
              <a:t>琪石读书小组</a:t>
            </a:r>
            <a:r>
              <a:rPr lang="en-US" altLang="zh-CN" sz="2000" dirty="0" err="1"/>
              <a:t>github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读书小组</a:t>
            </a:r>
            <a:r>
              <a:rPr lang="en-US" altLang="zh-CN" sz="2000" dirty="0" err="1"/>
              <a:t>ppt</a:t>
            </a:r>
            <a:r>
              <a:rPr lang="en-US" altLang="zh-CN" sz="2000" dirty="0"/>
              <a:t>: </a:t>
            </a:r>
            <a:r>
              <a:rPr lang="zh-CN" altLang="en-US" sz="2000" dirty="0"/>
              <a:t>琪石</a:t>
            </a:r>
            <a:r>
              <a:rPr lang="en-US" altLang="zh-CN" sz="2000" dirty="0"/>
              <a:t>OneDrive</a:t>
            </a:r>
            <a:r>
              <a:rPr lang="zh-CN" altLang="en-US" sz="2000" dirty="0"/>
              <a:t>共享文件夹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矩形 3"/>
          <p:cNvSpPr/>
          <p:nvPr/>
        </p:nvSpPr>
        <p:spPr>
          <a:xfrm>
            <a:off x="735650" y="730916"/>
            <a:ext cx="1710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Resource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239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155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《Advanced Python Programming》 读书小组</dc:title>
  <dc:creator>Michael</dc:creator>
  <cp:lastModifiedBy>Luo, Wen</cp:lastModifiedBy>
  <cp:revision>31</cp:revision>
  <dcterms:created xsi:type="dcterms:W3CDTF">2024-09-19T00:59:53Z</dcterms:created>
  <dcterms:modified xsi:type="dcterms:W3CDTF">2024-09-28T11:09:16Z</dcterms:modified>
</cp:coreProperties>
</file>