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8cccec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38cccec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d14ebec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2d14ebec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921046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921046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2d14ebe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2d14ebe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Given a concurrent program with multiple threads or processes, the execution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enters a deadlock if a process (or thread) is waiting on a resource that is being held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utilized by another process, which is, in turn, waiting for another resource that is held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a different process. In other words, processes cannot proceed with their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instructions while waiting for resources that can only be released after the execution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completed; therefore, these processes are unable to change their execution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8cccec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8cccec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3921046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3921046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will be using the built-in id()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function in Python here, which returns the unique, constant identity of the parameter,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as the keys to sort the lock objects. We will also implement a custom context manager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factor out this sorting logic in a separate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removing any locking mechanisms in a concurrent program means that the likelihood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shared resources, which are now free from access limitations, being manipulated in 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uncoordinated way (and therefore, becoming corrupted) increases significantly.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d14ebec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d14ebec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Processes with lower priority do not have chance to access resources to proceed.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38cccec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38cccec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38cccec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38cccec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2d14ebec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2d14ebec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8cccec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8cccec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Deadlocks, starvation, race conditions and Global Interpreter Lock (GIL)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mutual exclusion by 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Drawbacks: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are executed sequentially.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Locks do not lock anything: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Lock acquiring and </a:t>
            </a:r>
            <a:r>
              <a:rPr lang="en-GB"/>
              <a:t>releasing is not controlled by the resource.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Race conditions in real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Security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Race conditions occur when data is altered between Time of check and time of use in authentication system;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Random output caused by race conditions can be used to create digital fingerprints.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Networking;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users request admin access at the same time.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Operating system: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Stacks of execution of two processes overlap;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mkdir command in unix (mknod + chown)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350" y="919948"/>
            <a:ext cx="4150874" cy="11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</a:t>
            </a:r>
            <a:r>
              <a:rPr lang="en-GB"/>
              <a:t> Interpreter Lock (GIL)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GIL: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</a:t>
            </a:r>
            <a:r>
              <a:rPr lang="en-GB"/>
              <a:t>esigned as a lock that will only allow one thread to access and control the Python interpreter at any given time;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GIL must firstly be </a:t>
            </a:r>
            <a:r>
              <a:rPr lang="en-GB"/>
              <a:t>acquired</a:t>
            </a:r>
            <a:r>
              <a:rPr lang="en-GB"/>
              <a:t> by any python instruction to be executed (CPU-bound tasks);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It prevents multithreaded </a:t>
            </a:r>
            <a:r>
              <a:rPr lang="en-GB"/>
              <a:t>programs</a:t>
            </a:r>
            <a:r>
              <a:rPr lang="en-GB"/>
              <a:t> from reaching their fully optimised speed.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Why GIL is implemented: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Related to python memory </a:t>
            </a:r>
            <a:r>
              <a:rPr lang="en-GB"/>
              <a:t>management: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A variable is simply a name, rather than an actual location the in the memory where a value is written;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When a value is assigned to a variable, the variable is given a reference to the location of the value;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Reference to a given value constantly changes and reference count needs to be tracked.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What GIL solves: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The reference count is a shared resource (critical section). GIL prevents a race condition from occuring for any reference count.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Interpreter Lock (GIL)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Problems raised by GIL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concurrent program will not be able to be fully multithreading.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with GIL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multiprocessing rather than multithreading;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Bypass GIL using native extension like numpy;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different python interpreter like Jython and IronPython.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Deadlocks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6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</a:t>
            </a:r>
            <a:r>
              <a:rPr b="1" lang="en-GB"/>
              <a:t> deadlock</a:t>
            </a:r>
            <a:r>
              <a:rPr lang="en-GB"/>
              <a:t> refers to a specific situation in which no progress can be made, and the program becomes locked in its current state;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Deadlocks are mostly caused by a lack of, or mishandled, coordination between different lock objects;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example: the dining philosophers problem.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62" y="2842924"/>
            <a:ext cx="2606076" cy="2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Deadlocks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Coffman conditions.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Mutual exclusion;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Hold and wait;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preemption condition;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Circular wait.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30" y="2823700"/>
            <a:ext cx="2251275" cy="17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201" y="1559825"/>
            <a:ext cx="4608875" cy="26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Deadlocks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avoid deadlocks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Implementing ranking among resources: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ordering in accessing resources causes circular wait.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</a:t>
            </a:r>
            <a:r>
              <a:rPr lang="en-GB"/>
              <a:t>rawback: concurrent processes may turn out to be executed sequentially.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Ignoring locks and sharing resources;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Eliminating the ‘mutual exclusion’ condition.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Locks do not lock anything. They are not connected to the resources and are simply flags in the process to check whether a resource should be accessed.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if the problem needs to be solve in a concurrent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Livelock: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Processes (or threads) switch states back and forth infinitely and no progress is made.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Starvation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Starvation</a:t>
            </a:r>
            <a:r>
              <a:rPr lang="en-GB"/>
              <a:t> is a problem in concurrent systems, in which a process (or a thread) cannot gain access to the necessary resources in order to proceed with its execution and, therefore, cannot make any progress.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Causes of starvation: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Priority</a:t>
            </a:r>
            <a:r>
              <a:rPr lang="en-GB"/>
              <a:t> between process and poorly coordinated set of </a:t>
            </a:r>
            <a:r>
              <a:rPr lang="en-GB"/>
              <a:t>scheduling</a:t>
            </a:r>
            <a:r>
              <a:rPr lang="en-GB"/>
              <a:t> instructions: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with higher priority dominate the </a:t>
            </a:r>
            <a:r>
              <a:rPr lang="en-GB"/>
              <a:t>execution</a:t>
            </a:r>
            <a:r>
              <a:rPr lang="en-GB"/>
              <a:t> flow in the CPU or the usage of non-sharable resources;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with lower priority are waiting for resources, but as soon as the resources become </a:t>
            </a:r>
            <a:r>
              <a:rPr lang="en-GB"/>
              <a:t>available</a:t>
            </a:r>
            <a:r>
              <a:rPr lang="en-GB"/>
              <a:t>, other processes/threads immediately utilise the freed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Priority inversion: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Processes with higher priority will not be able to complete, if it depends on the completion of processes with lower priority and that process is in starvation </a:t>
            </a:r>
            <a:r>
              <a:rPr lang="en-GB"/>
              <a:t>state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Links to deadlocks: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deadlocks, processes are in starvation state.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Starvation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8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Readers-Writers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a process is writing data to the file, no process should access the 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goal is to correctly and </a:t>
            </a:r>
            <a:r>
              <a:rPr lang="en-GB"/>
              <a:t>efficiently</a:t>
            </a:r>
            <a:r>
              <a:rPr lang="en-GB"/>
              <a:t> coordinate readers and writers.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Reader preference -&gt; writer starved;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Writer preference -&gt; reader starved;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 lock.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25" y="1233650"/>
            <a:ext cx="3509776" cy="26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Starvation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avoid starvation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Increasing the priority of low-priority threads: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First-in-first-out thread queue: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Balance the </a:t>
            </a:r>
            <a:r>
              <a:rPr lang="en-GB"/>
              <a:t>selection</a:t>
            </a:r>
            <a:r>
              <a:rPr lang="en-GB"/>
              <a:t> frequency of </a:t>
            </a:r>
            <a:r>
              <a:rPr lang="en-GB"/>
              <a:t>different</a:t>
            </a:r>
            <a:r>
              <a:rPr lang="en-GB"/>
              <a:t> threads, for example a priority queue gives gradually </a:t>
            </a:r>
            <a:r>
              <a:rPr lang="en-GB"/>
              <a:t>increasing</a:t>
            </a:r>
            <a:r>
              <a:rPr lang="en-GB"/>
              <a:t> priority to threads that have been waiting in the queue for a long time or giving less priority to thread which has been access the shared </a:t>
            </a:r>
            <a:r>
              <a:rPr lang="en-GB"/>
              <a:t>resources</a:t>
            </a:r>
            <a:r>
              <a:rPr lang="en-GB"/>
              <a:t> many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 </a:t>
            </a:r>
            <a:r>
              <a:rPr b="1" lang="en-GB"/>
              <a:t>race condition</a:t>
            </a:r>
            <a:r>
              <a:rPr lang="en-GB"/>
              <a:t> is defined as a phenomenon during which the output of a system is both indeterminate and dependent on the scheduling algorithm and the order in which tasks are scheduled and executed;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Critical sections indicate shared resources that are accessed by multiple processes/threads.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in critical sections can be mishandled or corrupted when interacted and altered in parallel.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logical solution is to not allow </a:t>
            </a:r>
            <a:r>
              <a:rPr lang="en-GB"/>
              <a:t>multiple</a:t>
            </a:r>
            <a:r>
              <a:rPr lang="en-GB"/>
              <a:t> process go into a critical section at the same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85" y="1118125"/>
            <a:ext cx="4745425" cy="37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