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nstructables.com/" Type="http://schemas.openxmlformats.org/officeDocument/2006/relationships/hyperlink" TargetMode="External" Id="rId4"/><Relationship Target="http://arduino.cc/" Type="http://schemas.openxmlformats.org/officeDocument/2006/relationships/hyperlink" TargetMode="External" Id="rId3"/><Relationship Target="http://archreactor.org/" Type="http://schemas.openxmlformats.org/officeDocument/2006/relationships/hyperlink" TargetMode="External" Id="rId6"/><Relationship Target="https://github.com/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3809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	 	 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Introducing Arduino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697898" x="685800"/>
            <a:ext cy="1106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Jumpstart to Programming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Your Surroundings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94375" x="1533949"/>
            <a:ext cy="1279849" cx="10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y="3480800" x="2698800"/>
            <a:ext cy="506999" cx="374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Presented by Arch Reactor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an Arduino?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Arduino is an open-source electronics prototyping platform intended for artists, designers, hobbyists and anyone interested in creating interactive objects or environments.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an Electronics protowatzit?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Arduino platform is: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physical board design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programming environment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development philosophy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we’re doing today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load an existing program to the board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connect an electronic circuit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modify a sample program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9756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Lets get started!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Button Example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00825" x="427187"/>
            <a:ext cy="3210675" cx="828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LEDs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450" x="457200"/>
            <a:ext cy="4091149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would you like to make?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http://arduino.cc/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http://www.instructables.com/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https://github.com/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Watch Arch Reactor’s calendar and discussion group for the next Arduino class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6"/>
              </a:rPr>
              <a:t>http://archreactor.org/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