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2" y="18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5" TargetMode="External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63532" y="990625"/>
            <a:ext cx="6850561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71" name="Rounded Rectangle 170">
            <a:hlinkClick r:id="rId4"/>
          </p:cNvPr>
          <p:cNvSpPr/>
          <p:nvPr/>
        </p:nvSpPr>
        <p:spPr>
          <a:xfrm>
            <a:off x="1161028" y="171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>
            <a:hlinkClick r:id="rId4"/>
          </p:cNvPr>
          <p:cNvSpPr/>
          <p:nvPr/>
        </p:nvSpPr>
        <p:spPr>
          <a:xfrm>
            <a:off x="1089028" y="1791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>
            <a:hlinkClick r:id="rId4"/>
          </p:cNvPr>
          <p:cNvSpPr/>
          <p:nvPr/>
        </p:nvSpPr>
        <p:spPr>
          <a:xfrm>
            <a:off x="1017028" y="1863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4"/>
          </p:cNvPr>
          <p:cNvSpPr/>
          <p:nvPr/>
        </p:nvSpPr>
        <p:spPr>
          <a:xfrm>
            <a:off x="945028" y="1935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5" name="Rounded Rectangle 174">
            <a:hlinkClick r:id="rId4"/>
          </p:cNvPr>
          <p:cNvSpPr/>
          <p:nvPr/>
        </p:nvSpPr>
        <p:spPr>
          <a:xfrm>
            <a:off x="873028" y="2007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6" name="Rounded Rectangle 175">
            <a:hlinkClick r:id="rId4"/>
          </p:cNvPr>
          <p:cNvSpPr/>
          <p:nvPr/>
        </p:nvSpPr>
        <p:spPr>
          <a:xfrm>
            <a:off x="801028" y="207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126" name="Rounded Rectangle 125">
            <a:hlinkClick r:id="rId4"/>
          </p:cNvPr>
          <p:cNvSpPr/>
          <p:nvPr/>
        </p:nvSpPr>
        <p:spPr>
          <a:xfrm>
            <a:off x="720000" y="2160000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(spot)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43877" y="3493467"/>
            <a:ext cx="999735" cy="1454376"/>
            <a:chOff x="7682389" y="870321"/>
            <a:chExt cx="1238982" cy="17911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1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8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8"/>
          </p:cNvPr>
          <p:cNvSpPr/>
          <p:nvPr/>
        </p:nvSpPr>
        <p:spPr>
          <a:xfrm>
            <a:off x="951856" y="24787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  <a:endCxn id="80" idx="1"/>
          </p:cNvCxnSpPr>
          <p:nvPr/>
        </p:nvCxnSpPr>
        <p:spPr>
          <a:xfrm rot="5400000" flipH="1" flipV="1">
            <a:off x="518518" y="2782454"/>
            <a:ext cx="569681" cy="29699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3218" y="3497765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/>
          <p:nvPr/>
        </p:nvCxnSpPr>
        <p:spPr>
          <a:xfrm rot="16200000" flipV="1">
            <a:off x="1224366" y="1649004"/>
            <a:ext cx="406689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489072" y="1573200"/>
            <a:ext cx="1311374" cy="1112045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1792175" y="2741897"/>
            <a:ext cx="847356" cy="6557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1887961" y="2646109"/>
            <a:ext cx="190538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168979" y="731324"/>
            <a:ext cx="1301853" cy="1275991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5996704" y="1279096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390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ActiveData</a:t>
            </a:r>
            <a:r>
              <a:rPr lang="en-CA" sz="2000" b="1" smtClean="0"/>
              <a:t>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57634" y="3073187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495462" y="320014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3" name="Straight Arrow Connector 106"/>
          <p:cNvCxnSpPr>
            <a:stCxn id="17" idx="0"/>
            <a:endCxn id="80" idx="2"/>
          </p:cNvCxnSpPr>
          <p:nvPr/>
        </p:nvCxnSpPr>
        <p:spPr>
          <a:xfrm rot="16200000" flipV="1">
            <a:off x="1077777" y="3155631"/>
            <a:ext cx="684266" cy="1"/>
          </a:xfrm>
          <a:prstGeom prst="bentConnector3">
            <a:avLst>
              <a:gd name="adj1" fmla="val 30512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043612" y="3615466"/>
            <a:ext cx="744151" cy="762001"/>
            <a:chOff x="2880000" y="2160000"/>
            <a:chExt cx="744151" cy="762001"/>
          </a:xfrm>
        </p:grpSpPr>
        <p:cxnSp>
          <p:nvCxnSpPr>
            <p:cNvPr id="163" name="Straight Arrow Connector 106"/>
            <p:cNvCxnSpPr/>
            <p:nvPr/>
          </p:nvCxnSpPr>
          <p:spPr>
            <a:xfrm>
              <a:off x="2880000" y="2160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06"/>
            <p:cNvCxnSpPr/>
            <p:nvPr/>
          </p:nvCxnSpPr>
          <p:spPr>
            <a:xfrm>
              <a:off x="2880000" y="23124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06"/>
            <p:cNvCxnSpPr/>
            <p:nvPr/>
          </p:nvCxnSpPr>
          <p:spPr>
            <a:xfrm>
              <a:off x="2880000" y="24648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06"/>
            <p:cNvCxnSpPr/>
            <p:nvPr/>
          </p:nvCxnSpPr>
          <p:spPr>
            <a:xfrm>
              <a:off x="2880000" y="26172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06"/>
            <p:cNvCxnSpPr/>
            <p:nvPr/>
          </p:nvCxnSpPr>
          <p:spPr>
            <a:xfrm>
              <a:off x="2880000" y="27696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06"/>
            <p:cNvCxnSpPr/>
            <p:nvPr/>
          </p:nvCxnSpPr>
          <p:spPr>
            <a:xfrm>
              <a:off x="2880000" y="2922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>
            <a:hlinkClick r:id="rId4"/>
          </p:cNvPr>
          <p:cNvSpPr/>
          <p:nvPr/>
        </p:nvSpPr>
        <p:spPr>
          <a:xfrm>
            <a:off x="5335306" y="1503719"/>
            <a:ext cx="1612958" cy="3148714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Coordinator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07" y="2713939"/>
            <a:ext cx="750287" cy="743954"/>
          </a:xfrm>
          <a:prstGeom prst="rect">
            <a:avLst/>
          </a:prstGeom>
        </p:spPr>
      </p:pic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1423519" y="731324"/>
            <a:ext cx="6047312" cy="142867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 flipV="1">
            <a:off x="6760806" y="2129223"/>
            <a:ext cx="728266" cy="4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68904" y="1852350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5700926" y="2713940"/>
            <a:ext cx="936104" cy="74395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ounded Rectangle 90">
            <a:hlinkClick r:id="rId8"/>
          </p:cNvPr>
          <p:cNvSpPr/>
          <p:nvPr/>
        </p:nvSpPr>
        <p:spPr>
          <a:xfrm>
            <a:off x="5576729" y="1637559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SpotManager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8"/>
          </p:cNvPr>
          <p:cNvSpPr/>
          <p:nvPr/>
        </p:nvSpPr>
        <p:spPr>
          <a:xfrm>
            <a:off x="5572795" y="2373669"/>
            <a:ext cx="1187160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Supervisor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8"/>
          </p:cNvPr>
          <p:cNvSpPr/>
          <p:nvPr/>
        </p:nvSpPr>
        <p:spPr>
          <a:xfrm>
            <a:off x="5577149" y="2007316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ActiveData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879555" y="3003538"/>
            <a:ext cx="1599751" cy="1648895"/>
            <a:chOff x="4230185" y="5080302"/>
            <a:chExt cx="1599751" cy="1648895"/>
          </a:xfrm>
        </p:grpSpPr>
        <p:sp>
          <p:nvSpPr>
            <p:cNvPr id="119" name="Rounded Rectangle 118">
              <a:hlinkClick r:id="rId4"/>
            </p:cNvPr>
            <p:cNvSpPr/>
            <p:nvPr/>
          </p:nvSpPr>
          <p:spPr>
            <a:xfrm>
              <a:off x="4590185" y="508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hlinkClick r:id="rId4"/>
            </p:cNvPr>
            <p:cNvSpPr/>
            <p:nvPr/>
          </p:nvSpPr>
          <p:spPr>
            <a:xfrm>
              <a:off x="4518185" y="5152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hlinkClick r:id="rId4"/>
            </p:cNvPr>
            <p:cNvSpPr/>
            <p:nvPr/>
          </p:nvSpPr>
          <p:spPr>
            <a:xfrm>
              <a:off x="4446185" y="5224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hlinkClick r:id="rId4"/>
            </p:cNvPr>
            <p:cNvSpPr/>
            <p:nvPr/>
          </p:nvSpPr>
          <p:spPr>
            <a:xfrm>
              <a:off x="4374185" y="5296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hlinkClick r:id="rId4"/>
            </p:cNvPr>
            <p:cNvSpPr/>
            <p:nvPr/>
          </p:nvSpPr>
          <p:spPr>
            <a:xfrm>
              <a:off x="4302185" y="5368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flipV="1">
              <a:off x="4413992" y="5831219"/>
              <a:ext cx="190538" cy="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hlinkClick r:id="rId4"/>
            </p:cNvPr>
            <p:cNvSpPr/>
            <p:nvPr/>
          </p:nvSpPr>
          <p:spPr>
            <a:xfrm>
              <a:off x="4230185" y="544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err="1" smtClean="0">
                  <a:solidFill>
                    <a:schemeClr val="tx1"/>
                  </a:solidFill>
                </a:rPr>
                <a:t>ElasticSearch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 (spot)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916" y="5557414"/>
              <a:ext cx="750287" cy="743954"/>
            </a:xfrm>
            <a:prstGeom prst="rect">
              <a:avLst/>
            </a:prstGeom>
          </p:spPr>
        </p:pic>
      </p:grpSp>
      <p:sp>
        <p:nvSpPr>
          <p:cNvPr id="82" name="Rounded Rectangle 81">
            <a:hlinkClick r:id="rId4"/>
          </p:cNvPr>
          <p:cNvSpPr/>
          <p:nvPr/>
        </p:nvSpPr>
        <p:spPr>
          <a:xfrm>
            <a:off x="3942000" y="1422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Rounded Rectangle 84">
            <a:hlinkClick r:id="rId4"/>
          </p:cNvPr>
          <p:cNvSpPr/>
          <p:nvPr/>
        </p:nvSpPr>
        <p:spPr>
          <a:xfrm>
            <a:off x="3887730" y="1476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Rounded Rectangle 85">
            <a:hlinkClick r:id="rId4"/>
          </p:cNvPr>
          <p:cNvSpPr/>
          <p:nvPr/>
        </p:nvSpPr>
        <p:spPr>
          <a:xfrm>
            <a:off x="3834000" y="1530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79910" y="1582832"/>
            <a:ext cx="1239751" cy="1288895"/>
            <a:chOff x="2918266" y="1289613"/>
            <a:chExt cx="1239751" cy="1288895"/>
          </a:xfrm>
        </p:grpSpPr>
        <p:sp>
          <p:nvSpPr>
            <p:cNvPr id="84" name="Rounded Rectangle 83">
              <a:hlinkClick r:id="rId4"/>
            </p:cNvPr>
            <p:cNvSpPr/>
            <p:nvPr/>
          </p:nvSpPr>
          <p:spPr>
            <a:xfrm>
              <a:off x="2918266" y="1289613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Backup</a:t>
              </a:r>
              <a:r>
                <a:rPr lang="en-CA" sz="1200" b="1" dirty="0" smtClean="0">
                  <a:solidFill>
                    <a:schemeClr val="tx1"/>
                  </a:solidFill>
                </a:rPr>
                <a:t/>
              </a:r>
              <a:br>
                <a:rPr lang="en-CA" sz="1200" b="1" dirty="0" smtClean="0">
                  <a:solidFill>
                    <a:schemeClr val="tx1"/>
                  </a:solidFill>
                </a:rPr>
              </a:br>
              <a:r>
                <a:rPr lang="en-CA" sz="1200" b="1" dirty="0" smtClean="0">
                  <a:solidFill>
                    <a:schemeClr val="tx1"/>
                  </a:solidFill>
                </a:rPr>
                <a:t>(d2.2xlarge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97" y="1399174"/>
              <a:ext cx="750287" cy="743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63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56</cp:revision>
  <dcterms:created xsi:type="dcterms:W3CDTF">2013-11-07T14:37:20Z</dcterms:created>
  <dcterms:modified xsi:type="dcterms:W3CDTF">2018-06-04T17:21:28Z</dcterms:modified>
</cp:coreProperties>
</file>