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2249B1"/>
    <a:srgbClr val="74B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642" y="-4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73BD1-E919-4514-A897-6086B61B6A01}" type="datetimeFigureOut">
              <a:rPr lang="en-CA" smtClean="0"/>
              <a:t>2015-06-17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57301-B74E-43BD-B10A-FB446A59A6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46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57301-B74E-43BD-B10A-FB446A59A66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539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2015-06-17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73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2015-06-17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08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2015-06-17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986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2015-06-17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4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2015-06-17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865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2015-06-17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78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2015-06-17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69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2015-06-17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81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2015-06-17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866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2015-06-17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740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2015-06-17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94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13E19-9712-4C08-A35C-78B78B9B3BC2}" type="datetimeFigureOut">
              <a:rPr lang="en-CA" smtClean="0"/>
              <a:t>2015-06-17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09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bugzilla.mozilla.org/show_bug.cgi?id=922877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ugzilla.mozilla.org/show_bug.cgi?id=879835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1.png"/><Relationship Id="rId10" Type="http://schemas.openxmlformats.org/officeDocument/2006/relationships/image" Target="../media/image5.png"/><Relationship Id="rId4" Type="http://schemas.openxmlformats.org/officeDocument/2006/relationships/hyperlink" Target="https://bugzilla.mozilla.org/show_bug.cgi?id=872363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>
            <a:hlinkClick r:id="rId3"/>
          </p:cNvPr>
          <p:cNvSpPr/>
          <p:nvPr/>
        </p:nvSpPr>
        <p:spPr>
          <a:xfrm>
            <a:off x="263532" y="990625"/>
            <a:ext cx="6850561" cy="4984967"/>
          </a:xfrm>
          <a:prstGeom prst="roundRect">
            <a:avLst>
              <a:gd name="adj" fmla="val 2079"/>
            </a:avLst>
          </a:prstGeom>
          <a:solidFill>
            <a:srgbClr val="FCFCFC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1200" b="1" dirty="0" smtClean="0">
                <a:solidFill>
                  <a:schemeClr val="tx1"/>
                </a:solidFill>
              </a:rPr>
              <a:t>AWS</a:t>
            </a:r>
          </a:p>
        </p:txBody>
      </p:sp>
      <p:sp>
        <p:nvSpPr>
          <p:cNvPr id="171" name="Rounded Rectangle 170">
            <a:hlinkClick r:id="rId4"/>
          </p:cNvPr>
          <p:cNvSpPr/>
          <p:nvPr/>
        </p:nvSpPr>
        <p:spPr>
          <a:xfrm>
            <a:off x="1161028" y="1719316"/>
            <a:ext cx="1407038" cy="859192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172" name="Rounded Rectangle 171">
            <a:hlinkClick r:id="rId4"/>
          </p:cNvPr>
          <p:cNvSpPr/>
          <p:nvPr/>
        </p:nvSpPr>
        <p:spPr>
          <a:xfrm>
            <a:off x="1089028" y="1791316"/>
            <a:ext cx="1407038" cy="859192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173" name="Rounded Rectangle 172">
            <a:hlinkClick r:id="rId4"/>
          </p:cNvPr>
          <p:cNvSpPr/>
          <p:nvPr/>
        </p:nvSpPr>
        <p:spPr>
          <a:xfrm>
            <a:off x="1017028" y="1863316"/>
            <a:ext cx="1407038" cy="859192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174" name="Rounded Rectangle 173">
            <a:hlinkClick r:id="rId4"/>
          </p:cNvPr>
          <p:cNvSpPr/>
          <p:nvPr/>
        </p:nvSpPr>
        <p:spPr>
          <a:xfrm>
            <a:off x="945028" y="1935316"/>
            <a:ext cx="1407038" cy="859192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175" name="Rounded Rectangle 174">
            <a:hlinkClick r:id="rId4"/>
          </p:cNvPr>
          <p:cNvSpPr/>
          <p:nvPr/>
        </p:nvSpPr>
        <p:spPr>
          <a:xfrm>
            <a:off x="873028" y="2007316"/>
            <a:ext cx="1407038" cy="859192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176" name="Rounded Rectangle 175">
            <a:hlinkClick r:id="rId4"/>
          </p:cNvPr>
          <p:cNvSpPr/>
          <p:nvPr/>
        </p:nvSpPr>
        <p:spPr>
          <a:xfrm>
            <a:off x="801028" y="2079316"/>
            <a:ext cx="1407038" cy="859192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106" name="Rounded Rectangle 105">
            <a:hlinkClick r:id="rId4"/>
          </p:cNvPr>
          <p:cNvSpPr/>
          <p:nvPr/>
        </p:nvSpPr>
        <p:spPr>
          <a:xfrm>
            <a:off x="433795" y="5092950"/>
            <a:ext cx="1080050" cy="723480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t2.small</a:t>
            </a:r>
          </a:p>
        </p:txBody>
      </p:sp>
      <p:sp>
        <p:nvSpPr>
          <p:cNvPr id="67" name="Rounded Rectangle 66">
            <a:hlinkClick r:id="rId4"/>
          </p:cNvPr>
          <p:cNvSpPr/>
          <p:nvPr/>
        </p:nvSpPr>
        <p:spPr>
          <a:xfrm>
            <a:off x="5904148" y="1484783"/>
            <a:ext cx="1080050" cy="1326767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(t2.medium)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7470831" y="315335"/>
            <a:ext cx="1373607" cy="831979"/>
            <a:chOff x="7470833" y="446111"/>
            <a:chExt cx="1373607" cy="831979"/>
          </a:xfrm>
        </p:grpSpPr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4672" y="546894"/>
              <a:ext cx="1005927" cy="525826"/>
            </a:xfrm>
            <a:prstGeom prst="rect">
              <a:avLst/>
            </a:prstGeom>
          </p:spPr>
        </p:pic>
        <p:sp>
          <p:nvSpPr>
            <p:cNvPr id="141" name="Rounded Rectangle 140">
              <a:hlinkClick r:id="rId3"/>
            </p:cNvPr>
            <p:cNvSpPr/>
            <p:nvPr/>
          </p:nvSpPr>
          <p:spPr>
            <a:xfrm>
              <a:off x="7470833" y="446111"/>
              <a:ext cx="1373607" cy="831979"/>
            </a:xfrm>
            <a:prstGeom prst="roundRect">
              <a:avLst>
                <a:gd name="adj" fmla="val 11757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CA" sz="1200" b="1" dirty="0" smtClean="0">
                  <a:solidFill>
                    <a:schemeClr val="tx1"/>
                  </a:solidFill>
                </a:rPr>
                <a:t>Mail Server</a:t>
              </a:r>
            </a:p>
          </p:txBody>
        </p:sp>
      </p:grpSp>
      <p:sp>
        <p:nvSpPr>
          <p:cNvPr id="126" name="Rounded Rectangle 125">
            <a:hlinkClick r:id="rId4"/>
          </p:cNvPr>
          <p:cNvSpPr/>
          <p:nvPr/>
        </p:nvSpPr>
        <p:spPr>
          <a:xfrm>
            <a:off x="720000" y="2160000"/>
            <a:ext cx="1407038" cy="859192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ETL </a:t>
            </a:r>
            <a:r>
              <a:rPr lang="en-CA" sz="1200" b="1" dirty="0" smtClean="0">
                <a:solidFill>
                  <a:schemeClr val="tx1"/>
                </a:solidFill>
              </a:rPr>
              <a:t>(spot)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84" name="Rounded Rectangle 83">
            <a:hlinkClick r:id="rId4"/>
          </p:cNvPr>
          <p:cNvSpPr/>
          <p:nvPr/>
        </p:nvSpPr>
        <p:spPr>
          <a:xfrm>
            <a:off x="4295456" y="2511183"/>
            <a:ext cx="1239751" cy="1288895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rgbClr val="74B7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Master</a:t>
            </a:r>
            <a:br>
              <a:rPr lang="en-CA" sz="1200" b="1" dirty="0" smtClean="0">
                <a:solidFill>
                  <a:schemeClr val="tx1"/>
                </a:solidFill>
              </a:rPr>
            </a:br>
            <a:r>
              <a:rPr lang="en-CA" sz="1200" b="1" dirty="0" smtClean="0">
                <a:solidFill>
                  <a:schemeClr val="tx1"/>
                </a:solidFill>
              </a:rPr>
              <a:t>(r3.xlarge</a:t>
            </a:r>
            <a:r>
              <a:rPr lang="en-CA" sz="1200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4" name="Rounded Rectangle 93">
            <a:hlinkClick r:id="rId6"/>
          </p:cNvPr>
          <p:cNvSpPr/>
          <p:nvPr/>
        </p:nvSpPr>
        <p:spPr>
          <a:xfrm>
            <a:off x="6111362" y="1674173"/>
            <a:ext cx="665621" cy="746019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Active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Service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92304" y="6129300"/>
            <a:ext cx="23521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 smtClean="0"/>
              <a:t>Note: </a:t>
            </a:r>
            <a:r>
              <a:rPr lang="en-CA" sz="1100" dirty="0" smtClean="0"/>
              <a:t>Arrow heads indicate which side initiates connection, and logical direction of data flow.</a:t>
            </a:r>
            <a:endParaRPr lang="en-CA" sz="1100" dirty="0"/>
          </a:p>
        </p:txBody>
      </p:sp>
      <p:cxnSp>
        <p:nvCxnSpPr>
          <p:cNvPr id="53" name="Elbow Connector 52"/>
          <p:cNvCxnSpPr>
            <a:stCxn id="79" idx="1"/>
          </p:cNvCxnSpPr>
          <p:nvPr/>
        </p:nvCxnSpPr>
        <p:spPr>
          <a:xfrm rot="10800000">
            <a:off x="271719" y="5357297"/>
            <a:ext cx="303838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2043877" y="3493467"/>
            <a:ext cx="999735" cy="1454376"/>
            <a:chOff x="7682389" y="870321"/>
            <a:chExt cx="1238982" cy="179119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389" y="870321"/>
              <a:ext cx="1238982" cy="1238982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7745040" y="2092937"/>
              <a:ext cx="1153114" cy="568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b="1" dirty="0" smtClean="0"/>
                <a:t>S3</a:t>
              </a:r>
            </a:p>
            <a:p>
              <a:pPr algn="ctr"/>
              <a:r>
                <a:rPr lang="en-CA" sz="1200" b="1" dirty="0" smtClean="0"/>
                <a:t>Test Results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49623" y="3215792"/>
            <a:ext cx="610473" cy="1168633"/>
            <a:chOff x="7682389" y="870322"/>
            <a:chExt cx="701475" cy="1476117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389" y="870322"/>
              <a:ext cx="701475" cy="701474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7730860" y="1530049"/>
              <a:ext cx="604530" cy="816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b="1" dirty="0" smtClean="0"/>
                <a:t>S3</a:t>
              </a:r>
            </a:p>
            <a:p>
              <a:pPr algn="ctr"/>
              <a:r>
                <a:rPr lang="en-CA" sz="1200" b="1" dirty="0" smtClean="0"/>
                <a:t>Pulse</a:t>
              </a:r>
            </a:p>
            <a:p>
              <a:pPr algn="ctr"/>
              <a:r>
                <a:rPr lang="en-CA" sz="1200" b="1" dirty="0" smtClean="0"/>
                <a:t>Logs</a:t>
              </a:r>
            </a:p>
          </p:txBody>
        </p:sp>
      </p:grpSp>
      <p:sp>
        <p:nvSpPr>
          <p:cNvPr id="79" name="Rounded Rectangle 78">
            <a:hlinkClick r:id="rId6"/>
          </p:cNvPr>
          <p:cNvSpPr/>
          <p:nvPr/>
        </p:nvSpPr>
        <p:spPr>
          <a:xfrm>
            <a:off x="575557" y="5161357"/>
            <a:ext cx="756084" cy="391879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Pulse</a:t>
            </a:r>
            <a:br>
              <a:rPr lang="en-CA" sz="1200" b="1" dirty="0" smtClean="0">
                <a:solidFill>
                  <a:schemeClr val="tx1"/>
                </a:solidFill>
              </a:rPr>
            </a:br>
            <a:r>
              <a:rPr lang="en-CA" sz="1200" b="1" dirty="0" smtClean="0">
                <a:solidFill>
                  <a:schemeClr val="tx1"/>
                </a:solidFill>
              </a:rPr>
              <a:t>Logger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80" name="Rounded Rectangle 79">
            <a:hlinkClick r:id="rId6"/>
          </p:cNvPr>
          <p:cNvSpPr/>
          <p:nvPr/>
        </p:nvSpPr>
        <p:spPr>
          <a:xfrm>
            <a:off x="951856" y="2478723"/>
            <a:ext cx="936105" cy="334776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ETL</a:t>
            </a:r>
            <a:endParaRPr lang="en-CA" sz="1200" b="1" dirty="0">
              <a:solidFill>
                <a:schemeClr val="tx1"/>
              </a:solidFill>
            </a:endParaRPr>
          </a:p>
        </p:txBody>
      </p:sp>
      <p:cxnSp>
        <p:nvCxnSpPr>
          <p:cNvPr id="81" name="Elbow Connector 80"/>
          <p:cNvCxnSpPr>
            <a:stCxn id="63" idx="1"/>
            <a:endCxn id="79" idx="1"/>
          </p:cNvCxnSpPr>
          <p:nvPr/>
        </p:nvCxnSpPr>
        <p:spPr>
          <a:xfrm rot="10800000" flipH="1" flipV="1">
            <a:off x="349623" y="3493469"/>
            <a:ext cx="225934" cy="1863828"/>
          </a:xfrm>
          <a:prstGeom prst="bentConnector3">
            <a:avLst>
              <a:gd name="adj1" fmla="val -101180"/>
            </a:avLst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3" idx="0"/>
            <a:endCxn id="80" idx="1"/>
          </p:cNvCxnSpPr>
          <p:nvPr/>
        </p:nvCxnSpPr>
        <p:spPr>
          <a:xfrm rot="5400000" flipH="1" flipV="1">
            <a:off x="518518" y="2782454"/>
            <a:ext cx="569681" cy="296996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84" idx="3"/>
            <a:endCxn id="94" idx="1"/>
          </p:cNvCxnSpPr>
          <p:nvPr/>
        </p:nvCxnSpPr>
        <p:spPr>
          <a:xfrm flipV="1">
            <a:off x="5535207" y="2047183"/>
            <a:ext cx="576155" cy="110844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>
            <a:stCxn id="94" idx="3"/>
            <a:endCxn id="42" idx="1"/>
          </p:cNvCxnSpPr>
          <p:nvPr/>
        </p:nvCxnSpPr>
        <p:spPr>
          <a:xfrm flipV="1">
            <a:off x="6776983" y="2047182"/>
            <a:ext cx="756081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903218" y="3497765"/>
            <a:ext cx="1033383" cy="1423232"/>
            <a:chOff x="7682388" y="870322"/>
            <a:chExt cx="1205701" cy="1695375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388" y="870322"/>
              <a:ext cx="1205701" cy="1205701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704340" y="2104032"/>
              <a:ext cx="11800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b="1" dirty="0" smtClean="0"/>
                <a:t>S3</a:t>
              </a:r>
            </a:p>
            <a:p>
              <a:pPr algn="ctr"/>
              <a:r>
                <a:rPr lang="en-CA" sz="1200" b="1" dirty="0" smtClean="0"/>
                <a:t>Structured Logs</a:t>
              </a:r>
            </a:p>
          </p:txBody>
        </p:sp>
      </p:grpSp>
      <p:cxnSp>
        <p:nvCxnSpPr>
          <p:cNvPr id="215" name="Elbow Connector 214"/>
          <p:cNvCxnSpPr/>
          <p:nvPr/>
        </p:nvCxnSpPr>
        <p:spPr>
          <a:xfrm rot="5400000" flipH="1" flipV="1">
            <a:off x="1320126" y="1137066"/>
            <a:ext cx="221594" cy="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7533064" y="1454334"/>
            <a:ext cx="1311374" cy="1185696"/>
            <a:chOff x="7537974" y="1855490"/>
            <a:chExt cx="1311374" cy="1185696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7974" y="1855490"/>
              <a:ext cx="1311374" cy="1185696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7721127" y="2276532"/>
              <a:ext cx="945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Internet</a:t>
              </a:r>
            </a:p>
          </p:txBody>
        </p:sp>
      </p:grpSp>
      <p:cxnSp>
        <p:nvCxnSpPr>
          <p:cNvPr id="265" name="Elbow Connector 264"/>
          <p:cNvCxnSpPr>
            <a:stCxn id="60" idx="0"/>
            <a:endCxn id="80" idx="3"/>
          </p:cNvCxnSpPr>
          <p:nvPr/>
        </p:nvCxnSpPr>
        <p:spPr>
          <a:xfrm rot="16200000" flipV="1">
            <a:off x="1792175" y="2741897"/>
            <a:ext cx="847356" cy="655784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stCxn id="80" idx="3"/>
          </p:cNvCxnSpPr>
          <p:nvPr/>
        </p:nvCxnSpPr>
        <p:spPr>
          <a:xfrm flipV="1">
            <a:off x="1887961" y="2646109"/>
            <a:ext cx="190538" cy="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7714676" y="4774189"/>
            <a:ext cx="967824" cy="1166217"/>
            <a:chOff x="1147624" y="188640"/>
            <a:chExt cx="967824" cy="1166217"/>
          </a:xfrm>
        </p:grpSpPr>
        <p:sp>
          <p:nvSpPr>
            <p:cNvPr id="125" name="Rectangle 124"/>
            <p:cNvSpPr/>
            <p:nvPr/>
          </p:nvSpPr>
          <p:spPr>
            <a:xfrm>
              <a:off x="1147624" y="192388"/>
              <a:ext cx="967824" cy="1162469"/>
            </a:xfrm>
            <a:prstGeom prst="rect">
              <a:avLst/>
            </a:prstGeom>
            <a:solidFill>
              <a:srgbClr val="2249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CA">
                <a:solidFill>
                  <a:schemeClr val="bg1"/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624" y="188640"/>
              <a:ext cx="967824" cy="967824"/>
            </a:xfrm>
            <a:prstGeom prst="rect">
              <a:avLst/>
            </a:prstGeom>
            <a:ln w="25400">
              <a:solidFill>
                <a:schemeClr val="tx1">
                  <a:alpha val="0"/>
                </a:schemeClr>
              </a:solidFill>
            </a:ln>
          </p:spPr>
        </p:pic>
        <p:sp>
          <p:nvSpPr>
            <p:cNvPr id="128" name="TextBox 127"/>
            <p:cNvSpPr txBox="1"/>
            <p:nvPr/>
          </p:nvSpPr>
          <p:spPr>
            <a:xfrm>
              <a:off x="1311152" y="971798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>
                  <a:solidFill>
                    <a:schemeClr val="bg1"/>
                  </a:solidFill>
                </a:rPr>
                <a:t>Pulse</a:t>
              </a:r>
              <a:endParaRPr lang="en-CA" dirty="0">
                <a:solidFill>
                  <a:schemeClr val="bg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147624" y="192388"/>
              <a:ext cx="967824" cy="1162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CA">
                <a:solidFill>
                  <a:schemeClr val="bg1"/>
                </a:solidFill>
              </a:endParaRPr>
            </a:p>
          </p:txBody>
        </p:sp>
      </p:grpSp>
      <p:cxnSp>
        <p:nvCxnSpPr>
          <p:cNvPr id="152" name="Straight Arrow Connector 106"/>
          <p:cNvCxnSpPr>
            <a:stCxn id="147" idx="1"/>
            <a:endCxn id="79" idx="3"/>
          </p:cNvCxnSpPr>
          <p:nvPr/>
        </p:nvCxnSpPr>
        <p:spPr>
          <a:xfrm rot="10800000">
            <a:off x="1331642" y="5357298"/>
            <a:ext cx="6383035" cy="187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/>
          <p:cNvCxnSpPr>
            <a:stCxn id="141" idx="1"/>
            <a:endCxn id="94" idx="0"/>
          </p:cNvCxnSpPr>
          <p:nvPr/>
        </p:nvCxnSpPr>
        <p:spPr>
          <a:xfrm rot="10800000" flipV="1">
            <a:off x="6444173" y="731325"/>
            <a:ext cx="1026658" cy="942848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/>
          <p:cNvCxnSpPr/>
          <p:nvPr/>
        </p:nvCxnSpPr>
        <p:spPr>
          <a:xfrm rot="5400000" flipH="1" flipV="1">
            <a:off x="6268937" y="1471886"/>
            <a:ext cx="350474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141" idx="1"/>
            <a:endCxn id="126" idx="0"/>
          </p:cNvCxnSpPr>
          <p:nvPr/>
        </p:nvCxnSpPr>
        <p:spPr>
          <a:xfrm rot="10800000" flipV="1">
            <a:off x="1423519" y="731324"/>
            <a:ext cx="6047312" cy="1428675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63532" y="216063"/>
            <a:ext cx="4657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Relevant Machines for </a:t>
            </a:r>
            <a:r>
              <a:rPr lang="en-CA" sz="2000" b="1" dirty="0" err="1" smtClean="0"/>
              <a:t>Unittest</a:t>
            </a:r>
            <a:r>
              <a:rPr lang="en-CA" sz="2000" b="1" dirty="0" smtClean="0"/>
              <a:t> Data Flow </a:t>
            </a:r>
            <a:endParaRPr lang="en-CA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264058" y="489215"/>
            <a:ext cx="12250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Programmer Alerts</a:t>
            </a:r>
            <a:endParaRPr lang="en-CA" sz="1050" dirty="0"/>
          </a:p>
        </p:txBody>
      </p:sp>
      <p:sp>
        <p:nvSpPr>
          <p:cNvPr id="65" name="TextBox 64"/>
          <p:cNvSpPr txBox="1"/>
          <p:nvPr/>
        </p:nvSpPr>
        <p:spPr>
          <a:xfrm>
            <a:off x="6732240" y="1814516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Port 80</a:t>
            </a:r>
            <a:endParaRPr lang="en-CA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4757634" y="3073187"/>
            <a:ext cx="7216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Port 9200</a:t>
            </a:r>
            <a:endParaRPr lang="en-CA" sz="1050" dirty="0"/>
          </a:p>
        </p:txBody>
      </p:sp>
      <p:sp>
        <p:nvSpPr>
          <p:cNvPr id="68" name="Rounded Rectangle 67">
            <a:hlinkClick r:id="rId6"/>
          </p:cNvPr>
          <p:cNvSpPr/>
          <p:nvPr/>
        </p:nvSpPr>
        <p:spPr>
          <a:xfrm>
            <a:off x="7702910" y="3671077"/>
            <a:ext cx="1033788" cy="650781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Verification</a:t>
            </a:r>
            <a:br>
              <a:rPr lang="en-CA" sz="1200" b="1" dirty="0" smtClean="0">
                <a:solidFill>
                  <a:schemeClr val="tx1"/>
                </a:solidFill>
              </a:rPr>
            </a:br>
            <a:r>
              <a:rPr lang="en-CA" sz="1200" b="1" dirty="0" smtClean="0">
                <a:solidFill>
                  <a:schemeClr val="tx1"/>
                </a:solidFill>
              </a:rPr>
              <a:t>and</a:t>
            </a:r>
            <a:br>
              <a:rPr lang="en-CA" sz="1200" b="1" dirty="0" smtClean="0">
                <a:solidFill>
                  <a:schemeClr val="tx1"/>
                </a:solidFill>
              </a:rPr>
            </a:br>
            <a:r>
              <a:rPr lang="en-CA" sz="1200" b="1" dirty="0" smtClean="0">
                <a:solidFill>
                  <a:schemeClr val="tx1"/>
                </a:solidFill>
              </a:rPr>
              <a:t>Retrigger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95462" y="3200145"/>
            <a:ext cx="7216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Port 9200</a:t>
            </a:r>
            <a:endParaRPr lang="en-CA" sz="1050" dirty="0"/>
          </a:p>
        </p:txBody>
      </p:sp>
      <p:cxnSp>
        <p:nvCxnSpPr>
          <p:cNvPr id="83" name="Straight Arrow Connector 106"/>
          <p:cNvCxnSpPr>
            <a:stCxn id="17" idx="0"/>
            <a:endCxn id="80" idx="2"/>
          </p:cNvCxnSpPr>
          <p:nvPr/>
        </p:nvCxnSpPr>
        <p:spPr>
          <a:xfrm rot="16200000" flipV="1">
            <a:off x="1077777" y="3155631"/>
            <a:ext cx="684266" cy="1"/>
          </a:xfrm>
          <a:prstGeom prst="bentConnector3">
            <a:avLst>
              <a:gd name="adj1" fmla="val 30512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3879555" y="3003538"/>
            <a:ext cx="1599751" cy="1648895"/>
            <a:chOff x="4230185" y="5080302"/>
            <a:chExt cx="1599751" cy="1648895"/>
          </a:xfrm>
        </p:grpSpPr>
        <p:sp>
          <p:nvSpPr>
            <p:cNvPr id="119" name="Rounded Rectangle 118">
              <a:hlinkClick r:id="rId4"/>
            </p:cNvPr>
            <p:cNvSpPr/>
            <p:nvPr/>
          </p:nvSpPr>
          <p:spPr>
            <a:xfrm>
              <a:off x="4590185" y="5080302"/>
              <a:ext cx="1239751" cy="1288895"/>
            </a:xfrm>
            <a:prstGeom prst="roundRect">
              <a:avLst>
                <a:gd name="adj" fmla="val 0"/>
              </a:avLst>
            </a:prstGeom>
            <a:solidFill>
              <a:srgbClr val="FCFCFC"/>
            </a:solidFill>
            <a:ln>
              <a:solidFill>
                <a:srgbClr val="74B7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CA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0" name="Rounded Rectangle 119">
              <a:hlinkClick r:id="rId4"/>
            </p:cNvPr>
            <p:cNvSpPr/>
            <p:nvPr/>
          </p:nvSpPr>
          <p:spPr>
            <a:xfrm>
              <a:off x="4518185" y="5152302"/>
              <a:ext cx="1239751" cy="1288895"/>
            </a:xfrm>
            <a:prstGeom prst="roundRect">
              <a:avLst>
                <a:gd name="adj" fmla="val 0"/>
              </a:avLst>
            </a:prstGeom>
            <a:solidFill>
              <a:srgbClr val="FCFCFC"/>
            </a:solidFill>
            <a:ln>
              <a:solidFill>
                <a:srgbClr val="74B7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CA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1" name="Rounded Rectangle 120">
              <a:hlinkClick r:id="rId4"/>
            </p:cNvPr>
            <p:cNvSpPr/>
            <p:nvPr/>
          </p:nvSpPr>
          <p:spPr>
            <a:xfrm>
              <a:off x="4446185" y="5224302"/>
              <a:ext cx="1239751" cy="1288895"/>
            </a:xfrm>
            <a:prstGeom prst="roundRect">
              <a:avLst>
                <a:gd name="adj" fmla="val 0"/>
              </a:avLst>
            </a:prstGeom>
            <a:solidFill>
              <a:srgbClr val="FCFCFC"/>
            </a:solidFill>
            <a:ln>
              <a:solidFill>
                <a:srgbClr val="74B7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CA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2" name="Rounded Rectangle 121">
              <a:hlinkClick r:id="rId4"/>
            </p:cNvPr>
            <p:cNvSpPr/>
            <p:nvPr/>
          </p:nvSpPr>
          <p:spPr>
            <a:xfrm>
              <a:off x="4374185" y="5296302"/>
              <a:ext cx="1239751" cy="1288895"/>
            </a:xfrm>
            <a:prstGeom prst="roundRect">
              <a:avLst>
                <a:gd name="adj" fmla="val 0"/>
              </a:avLst>
            </a:prstGeom>
            <a:solidFill>
              <a:srgbClr val="FCFCFC"/>
            </a:solidFill>
            <a:ln>
              <a:solidFill>
                <a:srgbClr val="74B7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CA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3" name="Rounded Rectangle 122">
              <a:hlinkClick r:id="rId4"/>
            </p:cNvPr>
            <p:cNvSpPr/>
            <p:nvPr/>
          </p:nvSpPr>
          <p:spPr>
            <a:xfrm>
              <a:off x="4302185" y="5368302"/>
              <a:ext cx="1239751" cy="1288895"/>
            </a:xfrm>
            <a:prstGeom prst="roundRect">
              <a:avLst>
                <a:gd name="adj" fmla="val 0"/>
              </a:avLst>
            </a:prstGeom>
            <a:solidFill>
              <a:srgbClr val="FCFCFC"/>
            </a:solidFill>
            <a:ln>
              <a:solidFill>
                <a:srgbClr val="74B7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CA" sz="12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7" name="Elbow Connector 126"/>
            <p:cNvCxnSpPr/>
            <p:nvPr/>
          </p:nvCxnSpPr>
          <p:spPr>
            <a:xfrm flipV="1">
              <a:off x="4413992" y="5831219"/>
              <a:ext cx="190538" cy="2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ounded Rectangle 129">
              <a:hlinkClick r:id="rId4"/>
            </p:cNvPr>
            <p:cNvSpPr/>
            <p:nvPr/>
          </p:nvSpPr>
          <p:spPr>
            <a:xfrm>
              <a:off x="4230185" y="5440302"/>
              <a:ext cx="1239751" cy="1288895"/>
            </a:xfrm>
            <a:prstGeom prst="roundRect">
              <a:avLst>
                <a:gd name="adj" fmla="val 0"/>
              </a:avLst>
            </a:prstGeom>
            <a:solidFill>
              <a:srgbClr val="FCFCFC"/>
            </a:solidFill>
            <a:ln>
              <a:solidFill>
                <a:srgbClr val="74B7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CA" sz="1200" b="1" dirty="0" err="1" smtClean="0">
                  <a:solidFill>
                    <a:schemeClr val="tx1"/>
                  </a:solidFill>
                </a:rPr>
                <a:t>ElasticSearch</a:t>
              </a:r>
              <a:r>
                <a:rPr lang="en-CA" sz="1200" b="1" dirty="0" smtClean="0">
                  <a:solidFill>
                    <a:schemeClr val="tx1"/>
                  </a:solidFill>
                </a:rPr>
                <a:t> </a:t>
              </a:r>
              <a:r>
                <a:rPr lang="en-CA" sz="1200" b="1" dirty="0" smtClean="0">
                  <a:solidFill>
                    <a:schemeClr val="tx1"/>
                  </a:solidFill>
                </a:rPr>
                <a:t>(</a:t>
              </a:r>
              <a:r>
                <a:rPr lang="en-CA" sz="1200" b="1" dirty="0" smtClean="0">
                  <a:solidFill>
                    <a:schemeClr val="tx1"/>
                  </a:solidFill>
                </a:rPr>
                <a:t>spot</a:t>
              </a:r>
              <a:r>
                <a:rPr lang="en-CA" sz="1200" b="1" dirty="0" smtClean="0">
                  <a:solidFill>
                    <a:schemeClr val="tx1"/>
                  </a:solidFill>
                </a:rPr>
                <a:t>)</a:t>
              </a:r>
              <a:endParaRPr lang="en-CA" sz="1200" b="1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4916" y="5557414"/>
              <a:ext cx="750287" cy="743954"/>
            </a:xfrm>
            <a:prstGeom prst="rect">
              <a:avLst/>
            </a:prstGeom>
          </p:spPr>
        </p:pic>
      </p:grpSp>
      <p:grpSp>
        <p:nvGrpSpPr>
          <p:cNvPr id="140" name="Group 139"/>
          <p:cNvGrpSpPr/>
          <p:nvPr/>
        </p:nvGrpSpPr>
        <p:grpSpPr>
          <a:xfrm>
            <a:off x="3043612" y="3615466"/>
            <a:ext cx="744151" cy="762001"/>
            <a:chOff x="2880000" y="2160000"/>
            <a:chExt cx="744151" cy="762001"/>
          </a:xfrm>
        </p:grpSpPr>
        <p:cxnSp>
          <p:nvCxnSpPr>
            <p:cNvPr id="163" name="Straight Arrow Connector 106"/>
            <p:cNvCxnSpPr/>
            <p:nvPr/>
          </p:nvCxnSpPr>
          <p:spPr>
            <a:xfrm>
              <a:off x="2880000" y="2160000"/>
              <a:ext cx="744151" cy="1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06"/>
            <p:cNvCxnSpPr/>
            <p:nvPr/>
          </p:nvCxnSpPr>
          <p:spPr>
            <a:xfrm>
              <a:off x="2880000" y="2312400"/>
              <a:ext cx="744151" cy="1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06"/>
            <p:cNvCxnSpPr/>
            <p:nvPr/>
          </p:nvCxnSpPr>
          <p:spPr>
            <a:xfrm>
              <a:off x="2880000" y="2464800"/>
              <a:ext cx="744151" cy="1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06"/>
            <p:cNvCxnSpPr/>
            <p:nvPr/>
          </p:nvCxnSpPr>
          <p:spPr>
            <a:xfrm>
              <a:off x="2880000" y="2617200"/>
              <a:ext cx="744151" cy="1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06"/>
            <p:cNvCxnSpPr/>
            <p:nvPr/>
          </p:nvCxnSpPr>
          <p:spPr>
            <a:xfrm>
              <a:off x="2880000" y="2769600"/>
              <a:ext cx="744151" cy="1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06"/>
            <p:cNvCxnSpPr/>
            <p:nvPr/>
          </p:nvCxnSpPr>
          <p:spPr>
            <a:xfrm>
              <a:off x="2880000" y="2922000"/>
              <a:ext cx="744151" cy="1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436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5713</TotalTime>
  <Words>65</Words>
  <Application>Microsoft Office PowerPoint</Application>
  <PresentationFormat>On-screen Show (4:3)</PresentationFormat>
  <Paragraphs>29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klahnakoski</dc:creator>
  <cp:lastModifiedBy>kyle</cp:lastModifiedBy>
  <cp:revision>51</cp:revision>
  <dcterms:created xsi:type="dcterms:W3CDTF">2013-11-07T14:37:20Z</dcterms:created>
  <dcterms:modified xsi:type="dcterms:W3CDTF">2015-06-18T15:51:29Z</dcterms:modified>
</cp:coreProperties>
</file>