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5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A500-1968-4A7B-8056-41FB0E6915B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F1D6-41F4-48BC-92D3-060E5066D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6218347" y="260648"/>
            <a:ext cx="0" cy="6264696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9912" y="260648"/>
            <a:ext cx="0" cy="6264696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2433617" y="1628800"/>
            <a:ext cx="864096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gcda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67343" y="1628800"/>
            <a:ext cx="828092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gcno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427984" y="1365890"/>
            <a:ext cx="122413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lcov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267744" y="680618"/>
            <a:ext cx="122413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69321" y="680618"/>
            <a:ext cx="122413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++ build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376028" y="4941898"/>
            <a:ext cx="122413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1403648" y="3861778"/>
            <a:ext cx="1168896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jscov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283968" y="3429000"/>
            <a:ext cx="1512168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jscov_to_es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8100392" y="4581858"/>
            <a:ext cx="648072" cy="72008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283968" y="2560538"/>
            <a:ext cx="1512168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cov_to_es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6843808" y="3357466"/>
            <a:ext cx="864096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2"/>
            <a:endCxn id="5" idx="0"/>
          </p:cNvCxnSpPr>
          <p:nvPr/>
        </p:nvCxnSpPr>
        <p:spPr>
          <a:xfrm>
            <a:off x="1181389" y="1112666"/>
            <a:ext cx="0" cy="516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4" idx="0"/>
          </p:cNvCxnSpPr>
          <p:nvPr/>
        </p:nvCxnSpPr>
        <p:spPr>
          <a:xfrm flipH="1">
            <a:off x="2865665" y="1112666"/>
            <a:ext cx="14147" cy="516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11" idx="2"/>
          </p:cNvCxnSpPr>
          <p:nvPr/>
        </p:nvCxnSpPr>
        <p:spPr>
          <a:xfrm flipV="1">
            <a:off x="1988096" y="4399758"/>
            <a:ext cx="0" cy="542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4" idx="0"/>
          </p:cNvCxnSpPr>
          <p:nvPr/>
        </p:nvCxnSpPr>
        <p:spPr>
          <a:xfrm>
            <a:off x="5040052" y="1797938"/>
            <a:ext cx="0" cy="762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14" idx="1"/>
          </p:cNvCxnSpPr>
          <p:nvPr/>
        </p:nvCxnSpPr>
        <p:spPr>
          <a:xfrm rot="16200000" flipH="1">
            <a:off x="2427787" y="920381"/>
            <a:ext cx="609782" cy="310257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</p:cNvCxnSpPr>
          <p:nvPr/>
        </p:nvCxnSpPr>
        <p:spPr>
          <a:xfrm rot="16200000" flipH="1">
            <a:off x="2560773" y="2471671"/>
            <a:ext cx="60978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0"/>
            <a:endCxn id="12" idx="1"/>
          </p:cNvCxnSpPr>
          <p:nvPr/>
        </p:nvCxnSpPr>
        <p:spPr>
          <a:xfrm rot="5400000" flipH="1" flipV="1">
            <a:off x="3027655" y="2605465"/>
            <a:ext cx="216754" cy="229587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  <a:endCxn id="15" idx="1"/>
          </p:cNvCxnSpPr>
          <p:nvPr/>
        </p:nvCxnSpPr>
        <p:spPr>
          <a:xfrm>
            <a:off x="5796136" y="3645024"/>
            <a:ext cx="1047672" cy="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/>
          <p:cNvSpPr/>
          <p:nvPr/>
        </p:nvSpPr>
        <p:spPr>
          <a:xfrm>
            <a:off x="6843808" y="2488532"/>
            <a:ext cx="864096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15" idx="3"/>
            <a:endCxn id="13" idx="1"/>
          </p:cNvCxnSpPr>
          <p:nvPr/>
        </p:nvCxnSpPr>
        <p:spPr>
          <a:xfrm>
            <a:off x="7707904" y="3645498"/>
            <a:ext cx="716524" cy="936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8" idx="3"/>
          </p:cNvCxnSpPr>
          <p:nvPr/>
        </p:nvCxnSpPr>
        <p:spPr>
          <a:xfrm>
            <a:off x="7707904" y="2776564"/>
            <a:ext cx="716524" cy="8684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3"/>
            <a:endCxn id="48" idx="1"/>
          </p:cNvCxnSpPr>
          <p:nvPr/>
        </p:nvCxnSpPr>
        <p:spPr>
          <a:xfrm>
            <a:off x="5796136" y="2776562"/>
            <a:ext cx="104767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3968" y="6156012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ActiveData-ETL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31915" y="61560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TaskCluster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63189" y="6156012"/>
            <a:ext cx="67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gnetic Disk 12"/>
          <p:cNvSpPr/>
          <p:nvPr/>
        </p:nvSpPr>
        <p:spPr>
          <a:xfrm>
            <a:off x="323528" y="1196752"/>
            <a:ext cx="648072" cy="72008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2627784" y="2204864"/>
            <a:ext cx="1584176" cy="172819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1259632" y="2200274"/>
            <a:ext cx="864096" cy="57606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13" idx="4"/>
            <a:endCxn id="32" idx="0"/>
          </p:cNvCxnSpPr>
          <p:nvPr/>
        </p:nvCxnSpPr>
        <p:spPr>
          <a:xfrm>
            <a:off x="971600" y="1556792"/>
            <a:ext cx="720080" cy="64348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2"/>
            <a:endCxn id="31" idx="2"/>
          </p:cNvCxnSpPr>
          <p:nvPr/>
        </p:nvCxnSpPr>
        <p:spPr>
          <a:xfrm rot="16200000" flipH="1">
            <a:off x="1994379" y="2435555"/>
            <a:ext cx="330706" cy="9361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isplay 17"/>
          <p:cNvSpPr/>
          <p:nvPr/>
        </p:nvSpPr>
        <p:spPr>
          <a:xfrm>
            <a:off x="5859463" y="2377496"/>
            <a:ext cx="2592288" cy="523873"/>
          </a:xfrm>
          <a:prstGeom prst="flowChartDisplay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CoCo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1" idx="4"/>
            <a:endCxn id="18" idx="1"/>
          </p:cNvCxnSpPr>
          <p:nvPr/>
        </p:nvCxnSpPr>
        <p:spPr>
          <a:xfrm flipV="1">
            <a:off x="4211960" y="2639433"/>
            <a:ext cx="1647503" cy="4295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splay 43"/>
          <p:cNvSpPr/>
          <p:nvPr/>
        </p:nvSpPr>
        <p:spPr>
          <a:xfrm>
            <a:off x="5859463" y="3212976"/>
            <a:ext cx="2592288" cy="523873"/>
          </a:xfrm>
          <a:prstGeom prst="flowChartDisplay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CodeCoverage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Presenter</a:t>
            </a:r>
          </a:p>
        </p:txBody>
      </p:sp>
      <p:cxnSp>
        <p:nvCxnSpPr>
          <p:cNvPr id="46" name="Elbow Connector 45"/>
          <p:cNvCxnSpPr>
            <a:stCxn id="31" idx="4"/>
            <a:endCxn id="44" idx="1"/>
          </p:cNvCxnSpPr>
          <p:nvPr/>
        </p:nvCxnSpPr>
        <p:spPr>
          <a:xfrm>
            <a:off x="4211960" y="3068960"/>
            <a:ext cx="1647503" cy="4059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2411760" y="742228"/>
            <a:ext cx="2016224" cy="5265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codecoverage.py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(post-processing)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31" idx="1"/>
          </p:cNvCxnSpPr>
          <p:nvPr/>
        </p:nvCxnSpPr>
        <p:spPr>
          <a:xfrm>
            <a:off x="3419872" y="1268759"/>
            <a:ext cx="0" cy="93610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7</cp:revision>
  <dcterms:created xsi:type="dcterms:W3CDTF">2017-01-23T22:49:02Z</dcterms:created>
  <dcterms:modified xsi:type="dcterms:W3CDTF">2017-01-23T23:34:00Z</dcterms:modified>
</cp:coreProperties>
</file>