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2249B1"/>
    <a:srgbClr val="74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54" y="-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3BD1-E919-4514-A897-6086B61B6A01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301-B74E-43BD-B10A-FB446A59A6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7301-B74E-43BD-B10A-FB446A59A6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3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bugzilla.mozilla.org/show_bug.cgi?id=922877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bugzilla.mozilla.org/show_bug.cgi?id=872363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hlinkClick r:id="rId3"/>
          </p:cNvPr>
          <p:cNvSpPr/>
          <p:nvPr/>
        </p:nvSpPr>
        <p:spPr>
          <a:xfrm>
            <a:off x="271719" y="1015292"/>
            <a:ext cx="6850561" cy="4984967"/>
          </a:xfrm>
          <a:prstGeom prst="roundRect">
            <a:avLst>
              <a:gd name="adj" fmla="val 2079"/>
            </a:avLst>
          </a:prstGeom>
          <a:solidFill>
            <a:srgbClr val="FCFCF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200" b="1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106" name="Rounded Rectangle 105">
            <a:hlinkClick r:id="rId4"/>
          </p:cNvPr>
          <p:cNvSpPr/>
          <p:nvPr/>
        </p:nvSpPr>
        <p:spPr>
          <a:xfrm>
            <a:off x="433795" y="5092950"/>
            <a:ext cx="1080050" cy="723480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t2.small</a:t>
            </a:r>
          </a:p>
        </p:txBody>
      </p:sp>
      <p:sp>
        <p:nvSpPr>
          <p:cNvPr id="67" name="Rounded Rectangle 66">
            <a:hlinkClick r:id="rId4"/>
          </p:cNvPr>
          <p:cNvSpPr/>
          <p:nvPr/>
        </p:nvSpPr>
        <p:spPr>
          <a:xfrm>
            <a:off x="5904148" y="1484783"/>
            <a:ext cx="1080050" cy="1326767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(t2.medium)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470831" y="315335"/>
            <a:ext cx="1373607" cy="831979"/>
            <a:chOff x="7470833" y="446111"/>
            <a:chExt cx="1373607" cy="831979"/>
          </a:xfrm>
        </p:grpSpPr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672" y="546894"/>
              <a:ext cx="1005927" cy="525826"/>
            </a:xfrm>
            <a:prstGeom prst="rect">
              <a:avLst/>
            </a:prstGeom>
          </p:spPr>
        </p:pic>
        <p:sp>
          <p:nvSpPr>
            <p:cNvPr id="141" name="Rounded Rectangle 140">
              <a:hlinkClick r:id="rId3"/>
            </p:cNvPr>
            <p:cNvSpPr/>
            <p:nvPr/>
          </p:nvSpPr>
          <p:spPr>
            <a:xfrm>
              <a:off x="7470833" y="446111"/>
              <a:ext cx="1373607" cy="831979"/>
            </a:xfrm>
            <a:prstGeom prst="roundRect">
              <a:avLst>
                <a:gd name="adj" fmla="val 11757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Mail Server</a:t>
              </a:r>
            </a:p>
          </p:txBody>
        </p:sp>
      </p:grpSp>
      <p:sp>
        <p:nvSpPr>
          <p:cNvPr id="52" name="Rounded Rectangle 51">
            <a:hlinkClick r:id="rId4"/>
          </p:cNvPr>
          <p:cNvSpPr/>
          <p:nvPr/>
        </p:nvSpPr>
        <p:spPr>
          <a:xfrm>
            <a:off x="4161488" y="1161417"/>
            <a:ext cx="1373719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4"/>
          </p:cNvPr>
          <p:cNvSpPr/>
          <p:nvPr/>
        </p:nvSpPr>
        <p:spPr>
          <a:xfrm>
            <a:off x="4096167" y="1223047"/>
            <a:ext cx="1377143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4"/>
          </p:cNvPr>
          <p:cNvSpPr/>
          <p:nvPr/>
        </p:nvSpPr>
        <p:spPr>
          <a:xfrm>
            <a:off x="1589362" y="1292421"/>
            <a:ext cx="1407038" cy="1519129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chemeClr val="accent1">
                <a:lumMod val="75000"/>
              </a:schemeClr>
            </a:solidFill>
            <a:round/>
          </a:ln>
          <a:effectLst>
            <a:outerShdw blurRad="127000" dist="50800" dir="264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c4.4xlarge)</a:t>
            </a:r>
          </a:p>
        </p:txBody>
      </p:sp>
      <p:sp>
        <p:nvSpPr>
          <p:cNvPr id="84" name="Rounded Rectangle 83">
            <a:hlinkClick r:id="rId4"/>
          </p:cNvPr>
          <p:cNvSpPr/>
          <p:nvPr/>
        </p:nvSpPr>
        <p:spPr>
          <a:xfrm>
            <a:off x="4038564" y="1288867"/>
            <a:ext cx="1377143" cy="1519126"/>
          </a:xfrm>
          <a:prstGeom prst="roundRect">
            <a:avLst>
              <a:gd name="adj" fmla="val 0"/>
            </a:avLst>
          </a:prstGeom>
          <a:solidFill>
            <a:srgbClr val="FCFCFC"/>
          </a:solidFill>
          <a:ln>
            <a:solidFill>
              <a:srgbClr val="74B7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err="1" smtClean="0">
                <a:solidFill>
                  <a:schemeClr val="tx1"/>
                </a:solidFill>
              </a:rPr>
              <a:t>ElasticSearch</a:t>
            </a:r>
            <a:r>
              <a:rPr lang="en-CA" sz="1200" b="1" dirty="0" smtClean="0">
                <a:solidFill>
                  <a:schemeClr val="tx1"/>
                </a:solidFill>
              </a:rPr>
              <a:t>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r3.xlarge)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184206" y="1358539"/>
            <a:ext cx="1070483" cy="936115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sp>
        <p:nvSpPr>
          <p:cNvPr id="94" name="Rounded Rectangle 93">
            <a:hlinkClick r:id="rId7"/>
          </p:cNvPr>
          <p:cNvSpPr/>
          <p:nvPr/>
        </p:nvSpPr>
        <p:spPr>
          <a:xfrm>
            <a:off x="6111362" y="1674173"/>
            <a:ext cx="665621" cy="74601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Active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Service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2304" y="6129300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53" name="Elbow Connector 52"/>
          <p:cNvCxnSpPr>
            <a:stCxn id="79" idx="1"/>
          </p:cNvCxnSpPr>
          <p:nvPr/>
        </p:nvCxnSpPr>
        <p:spPr>
          <a:xfrm rot="10800000">
            <a:off x="271719" y="5357297"/>
            <a:ext cx="30383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787955" y="3542691"/>
            <a:ext cx="999735" cy="1454375"/>
            <a:chOff x="7682389" y="870322"/>
            <a:chExt cx="1238982" cy="1791198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1238982" cy="1238982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745040" y="2092937"/>
              <a:ext cx="1153114" cy="568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Test Results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49623" y="3215792"/>
            <a:ext cx="610473" cy="1168633"/>
            <a:chOff x="7682389" y="870322"/>
            <a:chExt cx="701475" cy="147611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9" y="870322"/>
              <a:ext cx="701475" cy="70147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730860" y="1530049"/>
              <a:ext cx="604530" cy="816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Pulse</a:t>
              </a:r>
            </a:p>
            <a:p>
              <a:pPr algn="ctr"/>
              <a:r>
                <a:rPr lang="en-CA" sz="1200" b="1" dirty="0" smtClean="0"/>
                <a:t>Logs</a:t>
              </a:r>
            </a:p>
          </p:txBody>
        </p:sp>
      </p:grpSp>
      <p:sp>
        <p:nvSpPr>
          <p:cNvPr id="79" name="Rounded Rectangle 78">
            <a:hlinkClick r:id="rId7"/>
          </p:cNvPr>
          <p:cNvSpPr/>
          <p:nvPr/>
        </p:nvSpPr>
        <p:spPr>
          <a:xfrm>
            <a:off x="575557" y="5161357"/>
            <a:ext cx="756084" cy="39187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Pulse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Logger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/>
          </p:cNvPr>
          <p:cNvSpPr/>
          <p:nvPr/>
        </p:nvSpPr>
        <p:spPr>
          <a:xfrm>
            <a:off x="1824830" y="2221887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ETL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3" idx="1"/>
            <a:endCxn id="79" idx="1"/>
          </p:cNvCxnSpPr>
          <p:nvPr/>
        </p:nvCxnSpPr>
        <p:spPr>
          <a:xfrm rot="10800000" flipH="1" flipV="1">
            <a:off x="349623" y="3493469"/>
            <a:ext cx="225934" cy="1863828"/>
          </a:xfrm>
          <a:prstGeom prst="bentConnector3">
            <a:avLst>
              <a:gd name="adj1" fmla="val -10118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7" idx="0"/>
            <a:endCxn id="80" idx="1"/>
          </p:cNvCxnSpPr>
          <p:nvPr/>
        </p:nvCxnSpPr>
        <p:spPr>
          <a:xfrm rot="5400000" flipH="1" flipV="1">
            <a:off x="1071878" y="2740518"/>
            <a:ext cx="1104195" cy="401710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3" idx="0"/>
          </p:cNvCxnSpPr>
          <p:nvPr/>
        </p:nvCxnSpPr>
        <p:spPr>
          <a:xfrm rot="5400000" flipH="1" flipV="1">
            <a:off x="625729" y="2418402"/>
            <a:ext cx="826520" cy="768260"/>
          </a:xfrm>
          <a:prstGeom prst="bentConnector3">
            <a:avLst>
              <a:gd name="adj1" fmla="val 100009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endCxn id="80" idx="1"/>
          </p:cNvCxnSpPr>
          <p:nvPr/>
        </p:nvCxnSpPr>
        <p:spPr>
          <a:xfrm>
            <a:off x="1455394" y="2389274"/>
            <a:ext cx="369436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hlinkClick r:id="rId7"/>
          </p:cNvPr>
          <p:cNvSpPr/>
          <p:nvPr/>
        </p:nvSpPr>
        <p:spPr>
          <a:xfrm>
            <a:off x="1824828" y="1784970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Copy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>
            <a:stCxn id="84" idx="3"/>
            <a:endCxn id="94" idx="1"/>
          </p:cNvCxnSpPr>
          <p:nvPr/>
        </p:nvCxnSpPr>
        <p:spPr>
          <a:xfrm flipV="1">
            <a:off x="5415707" y="2047183"/>
            <a:ext cx="695655" cy="124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94" idx="3"/>
            <a:endCxn id="42" idx="1"/>
          </p:cNvCxnSpPr>
          <p:nvPr/>
        </p:nvCxnSpPr>
        <p:spPr>
          <a:xfrm flipV="1">
            <a:off x="6776983" y="2047182"/>
            <a:ext cx="756081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60" idx="0"/>
            <a:endCxn id="145" idx="3"/>
          </p:cNvCxnSpPr>
          <p:nvPr/>
        </p:nvCxnSpPr>
        <p:spPr>
          <a:xfrm rot="16200000" flipV="1">
            <a:off x="2229209" y="2484083"/>
            <a:ext cx="1590333" cy="526884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06428" y="3493470"/>
            <a:ext cx="1033383" cy="1423232"/>
            <a:chOff x="7682388" y="870322"/>
            <a:chExt cx="1205701" cy="16953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388" y="870322"/>
              <a:ext cx="1205701" cy="120570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04340" y="2104032"/>
              <a:ext cx="1180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b="1" dirty="0" smtClean="0"/>
                <a:t>S3</a:t>
              </a:r>
            </a:p>
            <a:p>
              <a:pPr algn="ctr"/>
              <a:r>
                <a:rPr lang="en-CA" sz="1200" b="1" dirty="0" smtClean="0"/>
                <a:t>Structured Logs</a:t>
              </a:r>
            </a:p>
          </p:txBody>
        </p:sp>
      </p:grpSp>
      <p:cxnSp>
        <p:nvCxnSpPr>
          <p:cNvPr id="215" name="Elbow Connector 214"/>
          <p:cNvCxnSpPr>
            <a:stCxn id="145" idx="0"/>
          </p:cNvCxnSpPr>
          <p:nvPr/>
        </p:nvCxnSpPr>
        <p:spPr>
          <a:xfrm rot="5400000" flipH="1" flipV="1">
            <a:off x="2182085" y="1674172"/>
            <a:ext cx="221594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84" idx="1"/>
            <a:endCxn id="145" idx="0"/>
          </p:cNvCxnSpPr>
          <p:nvPr/>
        </p:nvCxnSpPr>
        <p:spPr>
          <a:xfrm rot="10800000">
            <a:off x="2292882" y="1784970"/>
            <a:ext cx="1745683" cy="263460"/>
          </a:xfrm>
          <a:prstGeom prst="bentConnector4">
            <a:avLst>
              <a:gd name="adj1" fmla="val 36594"/>
              <a:gd name="adj2" fmla="val 186768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533064" y="1454334"/>
            <a:ext cx="1311374" cy="1185696"/>
            <a:chOff x="7537974" y="1855490"/>
            <a:chExt cx="1311374" cy="1185696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974" y="1855490"/>
              <a:ext cx="1311374" cy="1185696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721127" y="227653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</a:p>
          </p:txBody>
        </p:sp>
      </p:grpSp>
      <p:cxnSp>
        <p:nvCxnSpPr>
          <p:cNvPr id="265" name="Elbow Connector 264"/>
          <p:cNvCxnSpPr>
            <a:stCxn id="60" idx="0"/>
            <a:endCxn id="80" idx="3"/>
          </p:cNvCxnSpPr>
          <p:nvPr/>
        </p:nvCxnSpPr>
        <p:spPr>
          <a:xfrm rot="16200000" flipV="1">
            <a:off x="2447668" y="2702542"/>
            <a:ext cx="1153416" cy="52688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80" idx="3"/>
          </p:cNvCxnSpPr>
          <p:nvPr/>
        </p:nvCxnSpPr>
        <p:spPr>
          <a:xfrm flipV="1">
            <a:off x="2760935" y="2389272"/>
            <a:ext cx="190538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714676" y="4774189"/>
            <a:ext cx="967824" cy="1166217"/>
            <a:chOff x="1147624" y="188640"/>
            <a:chExt cx="967824" cy="1166217"/>
          </a:xfrm>
        </p:grpSpPr>
        <p:sp>
          <p:nvSpPr>
            <p:cNvPr id="125" name="Rectangle 124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solidFill>
              <a:srgbClr val="2249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24" y="188640"/>
              <a:ext cx="967824" cy="967824"/>
            </a:xfrm>
            <a:prstGeom prst="rect">
              <a:avLst/>
            </a:prstGeom>
            <a:ln w="25400">
              <a:solidFill>
                <a:schemeClr val="tx1">
                  <a:alpha val="0"/>
                </a:schemeClr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1311152" y="971798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Pulse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47624" y="192388"/>
              <a:ext cx="967824" cy="1162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Straight Arrow Connector 106"/>
          <p:cNvCxnSpPr>
            <a:stCxn id="147" idx="1"/>
            <a:endCxn id="79" idx="3"/>
          </p:cNvCxnSpPr>
          <p:nvPr/>
        </p:nvCxnSpPr>
        <p:spPr>
          <a:xfrm rot="10800000">
            <a:off x="1331642" y="5357298"/>
            <a:ext cx="6383035" cy="187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41" idx="1"/>
            <a:endCxn id="94" idx="0"/>
          </p:cNvCxnSpPr>
          <p:nvPr/>
        </p:nvCxnSpPr>
        <p:spPr>
          <a:xfrm rot="10800000" flipV="1">
            <a:off x="6444173" y="731325"/>
            <a:ext cx="1026658" cy="942848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5400000" flipH="1" flipV="1">
            <a:off x="6268937" y="1471886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41" idx="1"/>
            <a:endCxn id="126" idx="0"/>
          </p:cNvCxnSpPr>
          <p:nvPr/>
        </p:nvCxnSpPr>
        <p:spPr>
          <a:xfrm rot="10800000" flipV="1">
            <a:off x="2292881" y="731325"/>
            <a:ext cx="5177950" cy="561096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2112810" y="1108085"/>
            <a:ext cx="350474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63532" y="216063"/>
            <a:ext cx="4657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Relevant Machines for </a:t>
            </a:r>
            <a:r>
              <a:rPr lang="en-CA" sz="2000" b="1" dirty="0" err="1" smtClean="0"/>
              <a:t>Unittest</a:t>
            </a:r>
            <a:r>
              <a:rPr lang="en-CA" sz="2000" b="1" dirty="0" smtClean="0"/>
              <a:t> Data Flow </a:t>
            </a:r>
            <a:endParaRPr lang="en-CA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64058" y="489215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Programmer Alerts</a:t>
            </a:r>
            <a:endParaRPr lang="en-CA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81451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80</a:t>
            </a:r>
            <a:endParaRPr lang="en-CA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4673420" y="2814415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sp>
        <p:nvSpPr>
          <p:cNvPr id="68" name="Rounded Rectangle 67">
            <a:hlinkClick r:id="rId7"/>
          </p:cNvPr>
          <p:cNvSpPr/>
          <p:nvPr/>
        </p:nvSpPr>
        <p:spPr>
          <a:xfrm>
            <a:off x="7708441" y="2965982"/>
            <a:ext cx="1033788" cy="650781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Verification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and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Retrigger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84" idx="2"/>
            <a:endCxn id="68" idx="1"/>
          </p:cNvCxnSpPr>
          <p:nvPr/>
        </p:nvCxnSpPr>
        <p:spPr>
          <a:xfrm rot="16200000" flipH="1">
            <a:off x="5976098" y="1559030"/>
            <a:ext cx="483380" cy="2981305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74371" y="1825400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Port 9200</a:t>
            </a:r>
            <a:endParaRPr lang="en-CA" sz="1050" dirty="0"/>
          </a:p>
        </p:txBody>
      </p:sp>
      <p:cxnSp>
        <p:nvCxnSpPr>
          <p:cNvPr id="82" name="Elbow Connector 81"/>
          <p:cNvCxnSpPr>
            <a:stCxn id="60" idx="3"/>
            <a:endCxn id="68" idx="2"/>
          </p:cNvCxnSpPr>
          <p:nvPr/>
        </p:nvCxnSpPr>
        <p:spPr>
          <a:xfrm flipV="1">
            <a:off x="3787690" y="3616763"/>
            <a:ext cx="4437645" cy="428928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65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kyle</cp:lastModifiedBy>
  <cp:revision>46</cp:revision>
  <dcterms:created xsi:type="dcterms:W3CDTF">2013-11-07T14:37:20Z</dcterms:created>
  <dcterms:modified xsi:type="dcterms:W3CDTF">2015-03-23T14:57:10Z</dcterms:modified>
</cp:coreProperties>
</file>