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ugzilla.mozilla.org/show_bug.cgi?id=879835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71719" y="1568028"/>
            <a:ext cx="6748553" cy="3949204"/>
          </a:xfrm>
          <a:prstGeom prst="roundRect">
            <a:avLst>
              <a:gd name="adj" fmla="val 1175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4"/>
          </p:cNvPr>
          <p:cNvSpPr/>
          <p:nvPr/>
        </p:nvSpPr>
        <p:spPr>
          <a:xfrm>
            <a:off x="1580786" y="1717885"/>
            <a:ext cx="2559166" cy="151912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Machine</a:t>
            </a:r>
          </a:p>
        </p:txBody>
      </p:sp>
      <p:sp>
        <p:nvSpPr>
          <p:cNvPr id="84" name="Rounded Rectangle 83">
            <a:hlinkClick r:id="rId4"/>
          </p:cNvPr>
          <p:cNvSpPr/>
          <p:nvPr/>
        </p:nvSpPr>
        <p:spPr>
          <a:xfrm>
            <a:off x="4434934" y="1717888"/>
            <a:ext cx="1377143" cy="146090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ES Cluster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80576" y="1787560"/>
            <a:ext cx="1070483" cy="936115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sp>
        <p:nvSpPr>
          <p:cNvPr id="94" name="Rounded Rectangle 93">
            <a:hlinkClick r:id="rId6"/>
          </p:cNvPr>
          <p:cNvSpPr/>
          <p:nvPr/>
        </p:nvSpPr>
        <p:spPr>
          <a:xfrm>
            <a:off x="6156176" y="1717886"/>
            <a:ext cx="665621" cy="14609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Active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Service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6912" y="5772626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sp>
        <p:nvSpPr>
          <p:cNvPr id="39" name="Rounded Rectangle 38">
            <a:hlinkClick r:id="rId6"/>
          </p:cNvPr>
          <p:cNvSpPr/>
          <p:nvPr/>
        </p:nvSpPr>
        <p:spPr>
          <a:xfrm>
            <a:off x="6020935" y="5772626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Tests</a:t>
            </a:r>
            <a:endParaRPr lang="en-CA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74" y="1855490"/>
            <a:ext cx="1311374" cy="1185696"/>
          </a:xfrm>
          <a:prstGeom prst="rect">
            <a:avLst/>
          </a:prstGeom>
        </p:spPr>
      </p:pic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71719" y="2099598"/>
            <a:ext cx="23899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502291" y="3969401"/>
            <a:ext cx="999734" cy="1367562"/>
            <a:chOff x="7682389" y="870322"/>
            <a:chExt cx="1238982" cy="168428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813348" y="2092937"/>
              <a:ext cx="1016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Intermediate</a:t>
              </a:r>
              <a:endParaRPr lang="en-CA" sz="1200" b="1" dirty="0" smtClean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1047" y="3641256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  <a:endParaRPr lang="en-CA" sz="1200" b="1" dirty="0" smtClean="0"/>
            </a:p>
          </p:txBody>
        </p:sp>
      </p:grpSp>
      <p:sp>
        <p:nvSpPr>
          <p:cNvPr id="79" name="Rounded Rectangle 78">
            <a:hlinkClick r:id="rId6"/>
          </p:cNvPr>
          <p:cNvSpPr/>
          <p:nvPr/>
        </p:nvSpPr>
        <p:spPr>
          <a:xfrm>
            <a:off x="510713" y="1932210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 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6"/>
          </p:cNvPr>
          <p:cNvSpPr/>
          <p:nvPr/>
        </p:nvSpPr>
        <p:spPr>
          <a:xfrm>
            <a:off x="1714753" y="2647349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>
            <a:off x="341045" y="2099599"/>
            <a:ext cx="169667" cy="1819335"/>
          </a:xfrm>
          <a:prstGeom prst="bentConnector3">
            <a:avLst>
              <a:gd name="adj1" fmla="val -134735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7" idx="0"/>
            <a:endCxn id="80" idx="1"/>
          </p:cNvCxnSpPr>
          <p:nvPr/>
        </p:nvCxnSpPr>
        <p:spPr>
          <a:xfrm rot="5400000" flipH="1" flipV="1">
            <a:off x="1012550" y="3216732"/>
            <a:ext cx="1104197" cy="300209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9" idx="1"/>
            <a:endCxn id="84" idx="2"/>
          </p:cNvCxnSpPr>
          <p:nvPr/>
        </p:nvCxnSpPr>
        <p:spPr>
          <a:xfrm rot="10800000">
            <a:off x="5123507" y="3178788"/>
            <a:ext cx="897429" cy="2761226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9" idx="1"/>
          </p:cNvCxnSpPr>
          <p:nvPr/>
        </p:nvCxnSpPr>
        <p:spPr>
          <a:xfrm rot="10800000" flipV="1">
            <a:off x="5718427" y="5940013"/>
            <a:ext cx="302509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</p:cNvCxnSpPr>
          <p:nvPr/>
        </p:nvCxnSpPr>
        <p:spPr>
          <a:xfrm rot="5400000" flipH="1" flipV="1">
            <a:off x="617153" y="2843866"/>
            <a:ext cx="826520" cy="768260"/>
          </a:xfrm>
          <a:prstGeom prst="bentConnector3">
            <a:avLst>
              <a:gd name="adj1" fmla="val 100009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>
            <a:off x="1446818" y="2814737"/>
            <a:ext cx="267937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hlinkClick r:id="rId6"/>
          </p:cNvPr>
          <p:cNvSpPr/>
          <p:nvPr/>
        </p:nvSpPr>
        <p:spPr>
          <a:xfrm>
            <a:off x="2984729" y="2280948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155" name="Elbow Connector 154"/>
          <p:cNvCxnSpPr>
            <a:stCxn id="262" idx="0"/>
            <a:endCxn id="80" idx="2"/>
          </p:cNvCxnSpPr>
          <p:nvPr/>
        </p:nvCxnSpPr>
        <p:spPr>
          <a:xfrm rot="16200000" flipV="1">
            <a:off x="1877778" y="3287153"/>
            <a:ext cx="610232" cy="1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80" idx="2"/>
          </p:cNvCxnSpPr>
          <p:nvPr/>
        </p:nvCxnSpPr>
        <p:spPr>
          <a:xfrm rot="16200000" flipH="1">
            <a:off x="2055448" y="3109482"/>
            <a:ext cx="254889" cy="17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84" idx="3"/>
            <a:endCxn id="94" idx="1"/>
          </p:cNvCxnSpPr>
          <p:nvPr/>
        </p:nvCxnSpPr>
        <p:spPr>
          <a:xfrm flipV="1">
            <a:off x="5812077" y="2448336"/>
            <a:ext cx="344099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4" idx="3"/>
            <a:endCxn id="42" idx="1"/>
          </p:cNvCxnSpPr>
          <p:nvPr/>
        </p:nvCxnSpPr>
        <p:spPr>
          <a:xfrm>
            <a:off x="6821797" y="2448336"/>
            <a:ext cx="716177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60" idx="3"/>
            <a:endCxn id="145" idx="2"/>
          </p:cNvCxnSpPr>
          <p:nvPr/>
        </p:nvCxnSpPr>
        <p:spPr>
          <a:xfrm flipH="1" flipV="1">
            <a:off x="3452782" y="2615724"/>
            <a:ext cx="49243" cy="1856677"/>
          </a:xfrm>
          <a:prstGeom prst="bentConnector4">
            <a:avLst>
              <a:gd name="adj1" fmla="val -464228"/>
              <a:gd name="adj2" fmla="val 63546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97852" y="3918934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  <a:endParaRPr lang="en-CA" sz="1200" b="1" dirty="0" smtClean="0"/>
            </a:p>
          </p:txBody>
        </p:sp>
      </p:grpSp>
      <p:cxnSp>
        <p:nvCxnSpPr>
          <p:cNvPr id="215" name="Elbow Connector 214"/>
          <p:cNvCxnSpPr>
            <a:stCxn id="145" idx="3"/>
          </p:cNvCxnSpPr>
          <p:nvPr/>
        </p:nvCxnSpPr>
        <p:spPr>
          <a:xfrm flipV="1">
            <a:off x="3920834" y="2448334"/>
            <a:ext cx="266326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84" idx="1"/>
            <a:endCxn id="145" idx="3"/>
          </p:cNvCxnSpPr>
          <p:nvPr/>
        </p:nvCxnSpPr>
        <p:spPr>
          <a:xfrm rot="10800000">
            <a:off x="3920834" y="2448336"/>
            <a:ext cx="514100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721127" y="2276532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Internet</a:t>
            </a:r>
          </a:p>
        </p:txBody>
      </p: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2249176" y="3216419"/>
            <a:ext cx="1154664" cy="351300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>
            <a:off x="2650858" y="2814737"/>
            <a:ext cx="257032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94" idx="2"/>
            <a:endCxn id="39" idx="0"/>
          </p:cNvCxnSpPr>
          <p:nvPr/>
        </p:nvCxnSpPr>
        <p:spPr>
          <a:xfrm rot="16200000" flipH="1">
            <a:off x="5192067" y="4475705"/>
            <a:ext cx="2593840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928025" y="3641256"/>
            <a:ext cx="610473" cy="1168633"/>
            <a:chOff x="7682389" y="870322"/>
            <a:chExt cx="701475" cy="1476117"/>
          </a:xfrm>
        </p:grpSpPr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283" name="TextBox 282"/>
            <p:cNvSpPr txBox="1"/>
            <p:nvPr/>
          </p:nvSpPr>
          <p:spPr>
            <a:xfrm>
              <a:off x="7741247" y="1530049"/>
              <a:ext cx="583754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err="1" smtClean="0"/>
                <a:t>Talos</a:t>
              </a:r>
              <a:endParaRPr lang="en-CA" sz="1200" b="1" dirty="0" smtClean="0"/>
            </a:p>
            <a:p>
              <a:pPr algn="ctr"/>
              <a:r>
                <a:rPr lang="en-CA" sz="1200" b="1" dirty="0" smtClean="0"/>
                <a:t>Logs</a:t>
              </a:r>
              <a:endParaRPr lang="en-CA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43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kyle</cp:lastModifiedBy>
  <cp:revision>29</cp:revision>
  <dcterms:created xsi:type="dcterms:W3CDTF">2013-11-07T14:37:20Z</dcterms:created>
  <dcterms:modified xsi:type="dcterms:W3CDTF">2015-02-11T22:05:54Z</dcterms:modified>
</cp:coreProperties>
</file>