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2434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71719" y="1015292"/>
            <a:ext cx="6850561" cy="5100383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106" name="Rounded Rectangle 105">
            <a:hlinkClick r:id="rId4"/>
          </p:cNvPr>
          <p:cNvSpPr/>
          <p:nvPr/>
        </p:nvSpPr>
        <p:spPr>
          <a:xfrm>
            <a:off x="433795" y="5092950"/>
            <a:ext cx="1080050" cy="7234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t2.small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4"/>
          </p:cNvPr>
          <p:cNvSpPr/>
          <p:nvPr/>
        </p:nvSpPr>
        <p:spPr>
          <a:xfrm>
            <a:off x="5904148" y="1484783"/>
            <a:ext cx="1080050" cy="1326767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(t2.medium)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52" name="Rounded Rectangle 51">
            <a:hlinkClick r:id="rId4"/>
          </p:cNvPr>
          <p:cNvSpPr/>
          <p:nvPr/>
        </p:nvSpPr>
        <p:spPr>
          <a:xfrm>
            <a:off x="4161488" y="1161417"/>
            <a:ext cx="1373719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4"/>
          </p:cNvPr>
          <p:cNvSpPr/>
          <p:nvPr/>
        </p:nvSpPr>
        <p:spPr>
          <a:xfrm>
            <a:off x="4096167" y="1223047"/>
            <a:ext cx="1377143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4"/>
          </p:cNvPr>
          <p:cNvSpPr/>
          <p:nvPr/>
        </p:nvSpPr>
        <p:spPr>
          <a:xfrm>
            <a:off x="1661328" y="1226606"/>
            <a:ext cx="1407080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4"/>
          </p:cNvPr>
          <p:cNvSpPr/>
          <p:nvPr/>
        </p:nvSpPr>
        <p:spPr>
          <a:xfrm>
            <a:off x="1589362" y="1292421"/>
            <a:ext cx="1407038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c4.4xlarge)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4038564" y="1288867"/>
            <a:ext cx="1377143" cy="1519126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ElasticSearch</a:t>
            </a:r>
            <a:r>
              <a:rPr lang="en-CA" sz="1200" b="1" dirty="0" smtClean="0">
                <a:solidFill>
                  <a:schemeClr val="tx1"/>
                </a:solidFill>
              </a:rPr>
              <a:t>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r3.xlarge)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84206" y="1358539"/>
            <a:ext cx="1070483" cy="936115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sp>
        <p:nvSpPr>
          <p:cNvPr id="94" name="Rounded Rectangle 93">
            <a:hlinkClick r:id="rId7"/>
          </p:cNvPr>
          <p:cNvSpPr/>
          <p:nvPr/>
        </p:nvSpPr>
        <p:spPr>
          <a:xfrm>
            <a:off x="6111362" y="1674173"/>
            <a:ext cx="665621" cy="74601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Active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Service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6210" y="4923021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sp>
        <p:nvSpPr>
          <p:cNvPr id="39" name="Rounded Rectangle 38">
            <a:hlinkClick r:id="rId7"/>
          </p:cNvPr>
          <p:cNvSpPr/>
          <p:nvPr/>
        </p:nvSpPr>
        <p:spPr>
          <a:xfrm>
            <a:off x="7780908" y="419112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Tests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5357297"/>
            <a:ext cx="30383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787955" y="3542691"/>
            <a:ext cx="999735" cy="1454375"/>
            <a:chOff x="7682389" y="870322"/>
            <a:chExt cx="1238982" cy="1791198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45040" y="2092937"/>
              <a:ext cx="1153114" cy="5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Test Results</a:t>
              </a:r>
              <a:endParaRPr lang="en-CA" sz="1200" b="1" dirty="0" smtClean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7"/>
          </p:cNvPr>
          <p:cNvSpPr/>
          <p:nvPr/>
        </p:nvSpPr>
        <p:spPr>
          <a:xfrm>
            <a:off x="575557" y="5161357"/>
            <a:ext cx="756084" cy="39187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/>
          </p:cNvPr>
          <p:cNvSpPr/>
          <p:nvPr/>
        </p:nvSpPr>
        <p:spPr>
          <a:xfrm>
            <a:off x="1824830" y="2221887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3" y="3493469"/>
            <a:ext cx="225934" cy="1863828"/>
          </a:xfrm>
          <a:prstGeom prst="bentConnector3">
            <a:avLst>
              <a:gd name="adj1" fmla="val -10118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7" idx="0"/>
            <a:endCxn id="80" idx="1"/>
          </p:cNvCxnSpPr>
          <p:nvPr/>
        </p:nvCxnSpPr>
        <p:spPr>
          <a:xfrm rot="5400000" flipH="1" flipV="1">
            <a:off x="1071878" y="2740518"/>
            <a:ext cx="1104195" cy="401710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9" idx="1"/>
            <a:endCxn id="84" idx="2"/>
          </p:cNvCxnSpPr>
          <p:nvPr/>
        </p:nvCxnSpPr>
        <p:spPr>
          <a:xfrm rot="10800000">
            <a:off x="4727136" y="2807994"/>
            <a:ext cx="3053772" cy="155051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9" idx="1"/>
          </p:cNvCxnSpPr>
          <p:nvPr/>
        </p:nvCxnSpPr>
        <p:spPr>
          <a:xfrm rot="10800000" flipV="1">
            <a:off x="7478400" y="4358507"/>
            <a:ext cx="302509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</p:cNvCxnSpPr>
          <p:nvPr/>
        </p:nvCxnSpPr>
        <p:spPr>
          <a:xfrm rot="5400000" flipH="1" flipV="1">
            <a:off x="625729" y="2418402"/>
            <a:ext cx="826520" cy="768260"/>
          </a:xfrm>
          <a:prstGeom prst="bentConnector3">
            <a:avLst>
              <a:gd name="adj1" fmla="val 100009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80" idx="1"/>
          </p:cNvCxnSpPr>
          <p:nvPr/>
        </p:nvCxnSpPr>
        <p:spPr>
          <a:xfrm>
            <a:off x="1455394" y="2389274"/>
            <a:ext cx="36943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hlinkClick r:id="rId7"/>
          </p:cNvPr>
          <p:cNvSpPr/>
          <p:nvPr/>
        </p:nvSpPr>
        <p:spPr>
          <a:xfrm>
            <a:off x="1824828" y="178497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Copy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>
            <a:stCxn id="84" idx="3"/>
            <a:endCxn id="94" idx="1"/>
          </p:cNvCxnSpPr>
          <p:nvPr/>
        </p:nvCxnSpPr>
        <p:spPr>
          <a:xfrm flipV="1">
            <a:off x="5415707" y="2047183"/>
            <a:ext cx="695655" cy="124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 flipV="1">
            <a:off x="6776983" y="2047182"/>
            <a:ext cx="756081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60" idx="0"/>
            <a:endCxn id="145" idx="3"/>
          </p:cNvCxnSpPr>
          <p:nvPr/>
        </p:nvCxnSpPr>
        <p:spPr>
          <a:xfrm rot="16200000" flipV="1">
            <a:off x="2229209" y="2484083"/>
            <a:ext cx="1590333" cy="52688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6428" y="3493470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>
            <a:stCxn id="145" idx="0"/>
          </p:cNvCxnSpPr>
          <p:nvPr/>
        </p:nvCxnSpPr>
        <p:spPr>
          <a:xfrm rot="5400000" flipH="1" flipV="1">
            <a:off x="2182085" y="1674172"/>
            <a:ext cx="221594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84" idx="1"/>
            <a:endCxn id="145" idx="0"/>
          </p:cNvCxnSpPr>
          <p:nvPr/>
        </p:nvCxnSpPr>
        <p:spPr>
          <a:xfrm rot="10800000">
            <a:off x="2292882" y="1784970"/>
            <a:ext cx="1745683" cy="263460"/>
          </a:xfrm>
          <a:prstGeom prst="bentConnector4">
            <a:avLst>
              <a:gd name="adj1" fmla="val 36594"/>
              <a:gd name="adj2" fmla="val 186768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533064" y="1454334"/>
            <a:ext cx="1311374" cy="1185696"/>
            <a:chOff x="7537974" y="1855490"/>
            <a:chExt cx="1311374" cy="11856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74" y="1855490"/>
              <a:ext cx="1311374" cy="1185696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721127" y="227653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</a:p>
          </p:txBody>
        </p:sp>
      </p:grp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2447668" y="2702542"/>
            <a:ext cx="1153416" cy="52688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2760935" y="2389272"/>
            <a:ext cx="190538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94" idx="2"/>
            <a:endCxn id="39" idx="0"/>
          </p:cNvCxnSpPr>
          <p:nvPr/>
        </p:nvCxnSpPr>
        <p:spPr>
          <a:xfrm rot="16200000" flipH="1">
            <a:off x="6461103" y="2403262"/>
            <a:ext cx="1770928" cy="18047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09748" y="5332517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331642" y="5357298"/>
            <a:ext cx="6378107" cy="56020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444173" y="731325"/>
            <a:ext cx="1026658" cy="942848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5400000" flipH="1" flipV="1">
            <a:off x="6268937" y="1471886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2292881" y="731325"/>
            <a:ext cx="5177950" cy="561096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2112810" y="1108085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465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Unittest</a:t>
            </a:r>
            <a:r>
              <a:rPr lang="en-CA" sz="2000" b="1" dirty="0" smtClean="0"/>
              <a:t> Data Flow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81451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7135" y="2839024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63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42</cp:revision>
  <dcterms:created xsi:type="dcterms:W3CDTF">2013-11-07T14:37:20Z</dcterms:created>
  <dcterms:modified xsi:type="dcterms:W3CDTF">2015-03-17T14:20:42Z</dcterms:modified>
</cp:coreProperties>
</file>