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2249B1"/>
    <a:srgbClr val="74B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3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73BD1-E919-4514-A897-6086B61B6A01}" type="datetimeFigureOut">
              <a:rPr lang="en-CA" smtClean="0"/>
              <a:t>2015-08-03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7301-B74E-43BD-B10A-FB446A59A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4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7301-B74E-43BD-B10A-FB446A59A66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3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2015-08-03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2015-08-03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2015-08-03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2015-08-03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2015-08-03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2015-08-03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2015-08-03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ugzilla.mozilla.org/show_bug.cgi?id=879835" TargetMode="External"/><Relationship Id="rId3" Type="http://schemas.openxmlformats.org/officeDocument/2006/relationships/hyperlink" Target="https://bugzilla.mozilla.org/show_bug.cgi?id=922877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hyperlink" Target="https://bugzilla.mozilla.org/show_bug.cgi?id=872363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hlinkClick r:id="rId3"/>
          </p:cNvPr>
          <p:cNvSpPr/>
          <p:nvPr/>
        </p:nvSpPr>
        <p:spPr>
          <a:xfrm>
            <a:off x="263532" y="990625"/>
            <a:ext cx="6850561" cy="4984967"/>
          </a:xfrm>
          <a:prstGeom prst="roundRect">
            <a:avLst>
              <a:gd name="adj" fmla="val 2079"/>
            </a:avLst>
          </a:prstGeom>
          <a:solidFill>
            <a:srgbClr val="FCFCF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200" b="1" dirty="0" smtClean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171" name="Rounded Rectangle 170">
            <a:hlinkClick r:id="rId4"/>
          </p:cNvPr>
          <p:cNvSpPr/>
          <p:nvPr/>
        </p:nvSpPr>
        <p:spPr>
          <a:xfrm>
            <a:off x="1161028" y="1719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2" name="Rounded Rectangle 171">
            <a:hlinkClick r:id="rId4"/>
          </p:cNvPr>
          <p:cNvSpPr/>
          <p:nvPr/>
        </p:nvSpPr>
        <p:spPr>
          <a:xfrm>
            <a:off x="1089028" y="1791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3" name="Rounded Rectangle 172">
            <a:hlinkClick r:id="rId4"/>
          </p:cNvPr>
          <p:cNvSpPr/>
          <p:nvPr/>
        </p:nvSpPr>
        <p:spPr>
          <a:xfrm>
            <a:off x="1017028" y="1863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4" name="Rounded Rectangle 173">
            <a:hlinkClick r:id="rId4"/>
          </p:cNvPr>
          <p:cNvSpPr/>
          <p:nvPr/>
        </p:nvSpPr>
        <p:spPr>
          <a:xfrm>
            <a:off x="945028" y="1935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5" name="Rounded Rectangle 174">
            <a:hlinkClick r:id="rId4"/>
          </p:cNvPr>
          <p:cNvSpPr/>
          <p:nvPr/>
        </p:nvSpPr>
        <p:spPr>
          <a:xfrm>
            <a:off x="873028" y="2007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76" name="Rounded Rectangle 175">
            <a:hlinkClick r:id="rId4"/>
          </p:cNvPr>
          <p:cNvSpPr/>
          <p:nvPr/>
        </p:nvSpPr>
        <p:spPr>
          <a:xfrm>
            <a:off x="801028" y="2079316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hlinkClick r:id="rId4"/>
          </p:cNvPr>
          <p:cNvSpPr/>
          <p:nvPr/>
        </p:nvSpPr>
        <p:spPr>
          <a:xfrm>
            <a:off x="433795" y="5092950"/>
            <a:ext cx="1080050" cy="723480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t2.small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7470831" y="315335"/>
            <a:ext cx="1373607" cy="831979"/>
            <a:chOff x="7470833" y="446111"/>
            <a:chExt cx="1373607" cy="831979"/>
          </a:xfrm>
        </p:grpSpPr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672" y="546894"/>
              <a:ext cx="1005927" cy="525826"/>
            </a:xfrm>
            <a:prstGeom prst="rect">
              <a:avLst/>
            </a:prstGeom>
          </p:spPr>
        </p:pic>
        <p:sp>
          <p:nvSpPr>
            <p:cNvPr id="141" name="Rounded Rectangle 140">
              <a:hlinkClick r:id="rId3"/>
            </p:cNvPr>
            <p:cNvSpPr/>
            <p:nvPr/>
          </p:nvSpPr>
          <p:spPr>
            <a:xfrm>
              <a:off x="7470833" y="446111"/>
              <a:ext cx="1373607" cy="831979"/>
            </a:xfrm>
            <a:prstGeom prst="roundRect">
              <a:avLst>
                <a:gd name="adj" fmla="val 11757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Mail Server</a:t>
              </a:r>
            </a:p>
          </p:txBody>
        </p:sp>
      </p:grpSp>
      <p:sp>
        <p:nvSpPr>
          <p:cNvPr id="126" name="Rounded Rectangle 125">
            <a:hlinkClick r:id="rId4"/>
          </p:cNvPr>
          <p:cNvSpPr/>
          <p:nvPr/>
        </p:nvSpPr>
        <p:spPr>
          <a:xfrm>
            <a:off x="720000" y="2160000"/>
            <a:ext cx="1407038" cy="859192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 (spot)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2304" y="6129300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cxnSp>
        <p:nvCxnSpPr>
          <p:cNvPr id="53" name="Elbow Connector 52"/>
          <p:cNvCxnSpPr>
            <a:stCxn id="79" idx="1"/>
          </p:cNvCxnSpPr>
          <p:nvPr/>
        </p:nvCxnSpPr>
        <p:spPr>
          <a:xfrm rot="10800000">
            <a:off x="271719" y="5357297"/>
            <a:ext cx="30383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043877" y="3493467"/>
            <a:ext cx="999735" cy="1454376"/>
            <a:chOff x="7682389" y="870321"/>
            <a:chExt cx="1238982" cy="179119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1"/>
              <a:ext cx="1238982" cy="123898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745040" y="2092937"/>
              <a:ext cx="1153114" cy="56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Test Results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49623" y="3215792"/>
            <a:ext cx="610473" cy="1168633"/>
            <a:chOff x="7682389" y="870322"/>
            <a:chExt cx="701475" cy="147611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701475" cy="701474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30860" y="1530049"/>
              <a:ext cx="604530" cy="816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Pulse</a:t>
              </a:r>
            </a:p>
            <a:p>
              <a:pPr algn="ctr"/>
              <a:r>
                <a:rPr lang="en-CA" sz="1200" b="1" dirty="0" smtClean="0"/>
                <a:t>Logs</a:t>
              </a:r>
            </a:p>
          </p:txBody>
        </p:sp>
      </p:grpSp>
      <p:sp>
        <p:nvSpPr>
          <p:cNvPr id="79" name="Rounded Rectangle 78">
            <a:hlinkClick r:id="rId8"/>
          </p:cNvPr>
          <p:cNvSpPr/>
          <p:nvPr/>
        </p:nvSpPr>
        <p:spPr>
          <a:xfrm>
            <a:off x="575557" y="5161357"/>
            <a:ext cx="756084" cy="39187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Pulse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Logger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8"/>
          </p:cNvPr>
          <p:cNvSpPr/>
          <p:nvPr/>
        </p:nvSpPr>
        <p:spPr>
          <a:xfrm>
            <a:off x="951856" y="2478723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63" idx="1"/>
            <a:endCxn id="79" idx="1"/>
          </p:cNvCxnSpPr>
          <p:nvPr/>
        </p:nvCxnSpPr>
        <p:spPr>
          <a:xfrm rot="10800000" flipH="1" flipV="1">
            <a:off x="349623" y="3493469"/>
            <a:ext cx="225934" cy="1863828"/>
          </a:xfrm>
          <a:prstGeom prst="bentConnector3">
            <a:avLst>
              <a:gd name="adj1" fmla="val -10118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3" idx="0"/>
            <a:endCxn id="80" idx="1"/>
          </p:cNvCxnSpPr>
          <p:nvPr/>
        </p:nvCxnSpPr>
        <p:spPr>
          <a:xfrm rot="5400000" flipH="1" flipV="1">
            <a:off x="518518" y="2782454"/>
            <a:ext cx="569681" cy="296996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03218" y="3497765"/>
            <a:ext cx="1033383" cy="1423232"/>
            <a:chOff x="7682388" y="870322"/>
            <a:chExt cx="1205701" cy="169537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8" y="870322"/>
              <a:ext cx="1205701" cy="120570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04340" y="2104032"/>
              <a:ext cx="1180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Structured Logs</a:t>
              </a:r>
            </a:p>
          </p:txBody>
        </p:sp>
      </p:grpSp>
      <p:cxnSp>
        <p:nvCxnSpPr>
          <p:cNvPr id="215" name="Elbow Connector 214"/>
          <p:cNvCxnSpPr/>
          <p:nvPr/>
        </p:nvCxnSpPr>
        <p:spPr>
          <a:xfrm rot="16200000" flipV="1">
            <a:off x="1224366" y="1649004"/>
            <a:ext cx="406689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489072" y="1573200"/>
            <a:ext cx="1311374" cy="1112045"/>
            <a:chOff x="7537974" y="1855490"/>
            <a:chExt cx="1311374" cy="118569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974" y="1855490"/>
              <a:ext cx="1311374" cy="1185696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721127" y="2276532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Internet</a:t>
              </a:r>
            </a:p>
          </p:txBody>
        </p:sp>
      </p:grpSp>
      <p:cxnSp>
        <p:nvCxnSpPr>
          <p:cNvPr id="265" name="Elbow Connector 264"/>
          <p:cNvCxnSpPr>
            <a:stCxn id="60" idx="0"/>
            <a:endCxn id="80" idx="3"/>
          </p:cNvCxnSpPr>
          <p:nvPr/>
        </p:nvCxnSpPr>
        <p:spPr>
          <a:xfrm rot="16200000" flipV="1">
            <a:off x="1792175" y="2741897"/>
            <a:ext cx="847356" cy="655784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80" idx="3"/>
          </p:cNvCxnSpPr>
          <p:nvPr/>
        </p:nvCxnSpPr>
        <p:spPr>
          <a:xfrm flipV="1">
            <a:off x="1887961" y="2646109"/>
            <a:ext cx="190538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714676" y="4774189"/>
            <a:ext cx="967824" cy="1166217"/>
            <a:chOff x="1147624" y="188640"/>
            <a:chExt cx="967824" cy="1166217"/>
          </a:xfrm>
        </p:grpSpPr>
        <p:sp>
          <p:nvSpPr>
            <p:cNvPr id="125" name="Rectangle 124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solidFill>
              <a:srgbClr val="2249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24" y="188640"/>
              <a:ext cx="967824" cy="967824"/>
            </a:xfrm>
            <a:prstGeom prst="rect">
              <a:avLst/>
            </a:prstGeom>
            <a:ln w="25400">
              <a:solidFill>
                <a:schemeClr val="tx1">
                  <a:alpha val="0"/>
                </a:schemeClr>
              </a:solidFill>
            </a:ln>
          </p:spPr>
        </p:pic>
        <p:sp>
          <p:nvSpPr>
            <p:cNvPr id="128" name="TextBox 127"/>
            <p:cNvSpPr txBox="1"/>
            <p:nvPr/>
          </p:nvSpPr>
          <p:spPr>
            <a:xfrm>
              <a:off x="1311152" y="97179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Pulse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Straight Arrow Connector 106"/>
          <p:cNvCxnSpPr>
            <a:stCxn id="147" idx="1"/>
            <a:endCxn id="79" idx="3"/>
          </p:cNvCxnSpPr>
          <p:nvPr/>
        </p:nvCxnSpPr>
        <p:spPr>
          <a:xfrm rot="10800000">
            <a:off x="1331642" y="5357298"/>
            <a:ext cx="6383035" cy="18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41" idx="1"/>
            <a:endCxn id="94" idx="0"/>
          </p:cNvCxnSpPr>
          <p:nvPr/>
        </p:nvCxnSpPr>
        <p:spPr>
          <a:xfrm rot="10800000" flipV="1">
            <a:off x="6168979" y="731324"/>
            <a:ext cx="1301853" cy="1275991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5400000" flipH="1" flipV="1">
            <a:off x="5996704" y="1279096"/>
            <a:ext cx="350474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63532" y="216063"/>
            <a:ext cx="3900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Relevant Machines for </a:t>
            </a:r>
            <a:r>
              <a:rPr lang="en-CA" sz="2000" b="1" dirty="0" err="1" smtClean="0"/>
              <a:t>ActiveData</a:t>
            </a:r>
            <a:r>
              <a:rPr lang="en-CA" sz="2000" b="1" smtClean="0"/>
              <a:t> </a:t>
            </a:r>
            <a:endParaRPr lang="en-CA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64058" y="489215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Programmer Alerts</a:t>
            </a:r>
            <a:endParaRPr lang="en-CA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4757634" y="3073187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9200</a:t>
            </a:r>
            <a:endParaRPr lang="en-CA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5495462" y="3200145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9200</a:t>
            </a:r>
            <a:endParaRPr lang="en-CA" sz="1050" dirty="0"/>
          </a:p>
        </p:txBody>
      </p:sp>
      <p:cxnSp>
        <p:nvCxnSpPr>
          <p:cNvPr id="83" name="Straight Arrow Connector 106"/>
          <p:cNvCxnSpPr>
            <a:stCxn id="17" idx="0"/>
            <a:endCxn id="80" idx="2"/>
          </p:cNvCxnSpPr>
          <p:nvPr/>
        </p:nvCxnSpPr>
        <p:spPr>
          <a:xfrm rot="16200000" flipV="1">
            <a:off x="1077777" y="3155631"/>
            <a:ext cx="684266" cy="1"/>
          </a:xfrm>
          <a:prstGeom prst="bentConnector3">
            <a:avLst>
              <a:gd name="adj1" fmla="val 30512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3043612" y="3615466"/>
            <a:ext cx="744151" cy="762001"/>
            <a:chOff x="2880000" y="2160000"/>
            <a:chExt cx="744151" cy="762001"/>
          </a:xfrm>
        </p:grpSpPr>
        <p:cxnSp>
          <p:nvCxnSpPr>
            <p:cNvPr id="163" name="Straight Arrow Connector 106"/>
            <p:cNvCxnSpPr/>
            <p:nvPr/>
          </p:nvCxnSpPr>
          <p:spPr>
            <a:xfrm>
              <a:off x="2880000" y="21600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06"/>
            <p:cNvCxnSpPr/>
            <p:nvPr/>
          </p:nvCxnSpPr>
          <p:spPr>
            <a:xfrm>
              <a:off x="2880000" y="23124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06"/>
            <p:cNvCxnSpPr/>
            <p:nvPr/>
          </p:nvCxnSpPr>
          <p:spPr>
            <a:xfrm>
              <a:off x="2880000" y="24648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06"/>
            <p:cNvCxnSpPr/>
            <p:nvPr/>
          </p:nvCxnSpPr>
          <p:spPr>
            <a:xfrm>
              <a:off x="2880000" y="26172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06"/>
            <p:cNvCxnSpPr/>
            <p:nvPr/>
          </p:nvCxnSpPr>
          <p:spPr>
            <a:xfrm>
              <a:off x="2880000" y="27696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06"/>
            <p:cNvCxnSpPr/>
            <p:nvPr/>
          </p:nvCxnSpPr>
          <p:spPr>
            <a:xfrm>
              <a:off x="2880000" y="2922000"/>
              <a:ext cx="744151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ounded Rectangle 73">
            <a:hlinkClick r:id="rId4"/>
          </p:cNvPr>
          <p:cNvSpPr/>
          <p:nvPr/>
        </p:nvSpPr>
        <p:spPr>
          <a:xfrm>
            <a:off x="5335306" y="1503719"/>
            <a:ext cx="1612958" cy="2348908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Coordinator</a:t>
            </a:r>
            <a:r>
              <a:rPr lang="en-CA" sz="1200" b="1" dirty="0" smtClean="0">
                <a:solidFill>
                  <a:schemeClr val="tx1"/>
                </a:solidFill>
              </a:rPr>
              <a:t/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(r3.xlarge)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07" y="2713939"/>
            <a:ext cx="750287" cy="743954"/>
          </a:xfrm>
          <a:prstGeom prst="rect">
            <a:avLst/>
          </a:prstGeom>
        </p:spPr>
      </p:pic>
      <p:cxnSp>
        <p:nvCxnSpPr>
          <p:cNvPr id="200" name="Elbow Connector 199"/>
          <p:cNvCxnSpPr>
            <a:stCxn id="141" idx="1"/>
            <a:endCxn id="126" idx="0"/>
          </p:cNvCxnSpPr>
          <p:nvPr/>
        </p:nvCxnSpPr>
        <p:spPr>
          <a:xfrm rot="10800000" flipV="1">
            <a:off x="1423519" y="731324"/>
            <a:ext cx="6047312" cy="1428675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94" idx="3"/>
            <a:endCxn id="42" idx="1"/>
          </p:cNvCxnSpPr>
          <p:nvPr/>
        </p:nvCxnSpPr>
        <p:spPr>
          <a:xfrm flipV="1">
            <a:off x="6760806" y="2129223"/>
            <a:ext cx="728266" cy="49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68904" y="1852350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80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5700926" y="2713940"/>
            <a:ext cx="936104" cy="743953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ounded Rectangle 90">
            <a:hlinkClick r:id="rId8"/>
          </p:cNvPr>
          <p:cNvSpPr/>
          <p:nvPr/>
        </p:nvSpPr>
        <p:spPr>
          <a:xfrm>
            <a:off x="5576729" y="1637559"/>
            <a:ext cx="1187160" cy="245165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SpotManager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92" name="Rounded Rectangle 91">
            <a:hlinkClick r:id="rId8"/>
          </p:cNvPr>
          <p:cNvSpPr/>
          <p:nvPr/>
        </p:nvSpPr>
        <p:spPr>
          <a:xfrm>
            <a:off x="5572795" y="2373669"/>
            <a:ext cx="1187160" cy="2448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Supervisor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94" name="Rounded Rectangle 93">
            <a:hlinkClick r:id="rId8"/>
          </p:cNvPr>
          <p:cNvSpPr/>
          <p:nvPr/>
        </p:nvSpPr>
        <p:spPr>
          <a:xfrm>
            <a:off x="5577149" y="2007316"/>
            <a:ext cx="1183657" cy="2448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ActiveData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hlinkClick r:id="rId4"/>
          </p:cNvPr>
          <p:cNvSpPr/>
          <p:nvPr/>
        </p:nvSpPr>
        <p:spPr>
          <a:xfrm>
            <a:off x="3869184" y="1515210"/>
            <a:ext cx="1239751" cy="1288895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Master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(r3.xlarge)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3879555" y="3003538"/>
            <a:ext cx="1599751" cy="1648895"/>
            <a:chOff x="4230185" y="5080302"/>
            <a:chExt cx="1599751" cy="1648895"/>
          </a:xfrm>
        </p:grpSpPr>
        <p:sp>
          <p:nvSpPr>
            <p:cNvPr id="119" name="Rounded Rectangle 118">
              <a:hlinkClick r:id="rId4"/>
            </p:cNvPr>
            <p:cNvSpPr/>
            <p:nvPr/>
          </p:nvSpPr>
          <p:spPr>
            <a:xfrm>
              <a:off x="4590185" y="5080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>
              <a:hlinkClick r:id="rId4"/>
            </p:cNvPr>
            <p:cNvSpPr/>
            <p:nvPr/>
          </p:nvSpPr>
          <p:spPr>
            <a:xfrm>
              <a:off x="4518185" y="5152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" name="Rounded Rectangle 120">
              <a:hlinkClick r:id="rId4"/>
            </p:cNvPr>
            <p:cNvSpPr/>
            <p:nvPr/>
          </p:nvSpPr>
          <p:spPr>
            <a:xfrm>
              <a:off x="4446185" y="5224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2" name="Rounded Rectangle 121">
              <a:hlinkClick r:id="rId4"/>
            </p:cNvPr>
            <p:cNvSpPr/>
            <p:nvPr/>
          </p:nvSpPr>
          <p:spPr>
            <a:xfrm>
              <a:off x="4374185" y="5296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3" name="Rounded Rectangle 122">
              <a:hlinkClick r:id="rId4"/>
            </p:cNvPr>
            <p:cNvSpPr/>
            <p:nvPr/>
          </p:nvSpPr>
          <p:spPr>
            <a:xfrm>
              <a:off x="4302185" y="5368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 sz="12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7" name="Elbow Connector 126"/>
            <p:cNvCxnSpPr/>
            <p:nvPr/>
          </p:nvCxnSpPr>
          <p:spPr>
            <a:xfrm flipV="1">
              <a:off x="4413992" y="5831219"/>
              <a:ext cx="190538" cy="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ounded Rectangle 129">
              <a:hlinkClick r:id="rId4"/>
            </p:cNvPr>
            <p:cNvSpPr/>
            <p:nvPr/>
          </p:nvSpPr>
          <p:spPr>
            <a:xfrm>
              <a:off x="4230185" y="5440302"/>
              <a:ext cx="1239751" cy="1288895"/>
            </a:xfrm>
            <a:prstGeom prst="roundRect">
              <a:avLst>
                <a:gd name="adj" fmla="val 0"/>
              </a:avLst>
            </a:prstGeom>
            <a:solidFill>
              <a:srgbClr val="FCFCFC"/>
            </a:solidFill>
            <a:ln>
              <a:solidFill>
                <a:srgbClr val="74B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err="1" smtClean="0">
                  <a:solidFill>
                    <a:schemeClr val="tx1"/>
                  </a:solidFill>
                </a:rPr>
                <a:t>ElasticSearch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 (spot)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916" y="5557414"/>
              <a:ext cx="750287" cy="743954"/>
            </a:xfrm>
            <a:prstGeom prst="rect">
              <a:avLst/>
            </a:prstGeom>
          </p:spPr>
        </p:pic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915" y="1629715"/>
            <a:ext cx="750287" cy="7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5731</TotalTime>
  <Words>60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kyle</cp:lastModifiedBy>
  <cp:revision>53</cp:revision>
  <dcterms:created xsi:type="dcterms:W3CDTF">2013-11-07T14:37:20Z</dcterms:created>
  <dcterms:modified xsi:type="dcterms:W3CDTF">2015-08-04T03:42:43Z</dcterms:modified>
</cp:coreProperties>
</file>