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hyperlink" Target="https://bugzilla.mozilla.org/show_bug.cgi?id=872363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71719" y="1015292"/>
            <a:ext cx="6748553" cy="457394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1">
            <a:hlinkClick r:id="rId5"/>
          </p:cNvPr>
          <p:cNvSpPr/>
          <p:nvPr/>
        </p:nvSpPr>
        <p:spPr>
          <a:xfrm>
            <a:off x="4161488" y="1161417"/>
            <a:ext cx="1373719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/>
          </p:cNvPr>
          <p:cNvSpPr/>
          <p:nvPr/>
        </p:nvSpPr>
        <p:spPr>
          <a:xfrm>
            <a:off x="4096168" y="1223048"/>
            <a:ext cx="137714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5"/>
          </p:cNvPr>
          <p:cNvSpPr/>
          <p:nvPr/>
        </p:nvSpPr>
        <p:spPr>
          <a:xfrm>
            <a:off x="1742783" y="1164975"/>
            <a:ext cx="139763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5"/>
          </p:cNvPr>
          <p:cNvSpPr/>
          <p:nvPr/>
        </p:nvSpPr>
        <p:spPr>
          <a:xfrm>
            <a:off x="1661328" y="1226606"/>
            <a:ext cx="1407080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5"/>
          </p:cNvPr>
          <p:cNvSpPr/>
          <p:nvPr/>
        </p:nvSpPr>
        <p:spPr>
          <a:xfrm>
            <a:off x="1589362" y="1292421"/>
            <a:ext cx="1407038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</a:t>
            </a:r>
            <a:r>
              <a:rPr lang="en-CA" sz="1200" b="1" dirty="0" smtClean="0">
                <a:solidFill>
                  <a:schemeClr val="tx1"/>
                </a:solidFill>
              </a:rPr>
              <a:t>Machines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"/>
          </p:cNvPr>
          <p:cNvSpPr/>
          <p:nvPr/>
        </p:nvSpPr>
        <p:spPr>
          <a:xfrm>
            <a:off x="4038564" y="1288867"/>
            <a:ext cx="1377143" cy="1519126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ES Cluster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84206" y="1358539"/>
            <a:ext cx="1070483" cy="936115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sp>
        <p:nvSpPr>
          <p:cNvPr id="94" name="Rounded Rectangle 93">
            <a:hlinkClick r:id="rId7"/>
          </p:cNvPr>
          <p:cNvSpPr/>
          <p:nvPr/>
        </p:nvSpPr>
        <p:spPr>
          <a:xfrm>
            <a:off x="6164752" y="1299262"/>
            <a:ext cx="665621" cy="1498337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912" y="577262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sp>
        <p:nvSpPr>
          <p:cNvPr id="39" name="Rounded Rectangle 38">
            <a:hlinkClick r:id="rId7"/>
          </p:cNvPr>
          <p:cNvSpPr/>
          <p:nvPr/>
        </p:nvSpPr>
        <p:spPr>
          <a:xfrm>
            <a:off x="7780908" y="419112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Tests</a:t>
            </a:r>
            <a:endParaRPr lang="en-CA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4" y="1855490"/>
            <a:ext cx="1311374" cy="1185696"/>
          </a:xfrm>
          <a:prstGeom prst="rect">
            <a:avLst/>
          </a:prstGeom>
        </p:spPr>
      </p:pic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48020" y="5332517"/>
            <a:ext cx="23899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787950" y="3542691"/>
            <a:ext cx="999734" cy="1367562"/>
            <a:chOff x="7682389" y="870322"/>
            <a:chExt cx="1238982" cy="168428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813348" y="2092937"/>
              <a:ext cx="1016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Intermediate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7"/>
          </p:cNvPr>
          <p:cNvSpPr/>
          <p:nvPr/>
        </p:nvSpPr>
        <p:spPr>
          <a:xfrm>
            <a:off x="487014" y="516512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/>
          </p:cNvPr>
          <p:cNvSpPr/>
          <p:nvPr/>
        </p:nvSpPr>
        <p:spPr>
          <a:xfrm>
            <a:off x="1824830" y="2221887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2" y="3493469"/>
            <a:ext cx="137391" cy="1839048"/>
          </a:xfrm>
          <a:prstGeom prst="bentConnector3">
            <a:avLst>
              <a:gd name="adj1" fmla="val -166386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7" idx="0"/>
            <a:endCxn id="80" idx="1"/>
          </p:cNvCxnSpPr>
          <p:nvPr/>
        </p:nvCxnSpPr>
        <p:spPr>
          <a:xfrm rot="5400000" flipH="1" flipV="1">
            <a:off x="1071878" y="2740518"/>
            <a:ext cx="1104195" cy="40171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1"/>
            <a:endCxn id="84" idx="2"/>
          </p:cNvCxnSpPr>
          <p:nvPr/>
        </p:nvCxnSpPr>
        <p:spPr>
          <a:xfrm rot="10800000">
            <a:off x="4727136" y="2807994"/>
            <a:ext cx="3053772" cy="155051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9" idx="1"/>
          </p:cNvCxnSpPr>
          <p:nvPr/>
        </p:nvCxnSpPr>
        <p:spPr>
          <a:xfrm rot="10800000" flipV="1">
            <a:off x="7478400" y="4358507"/>
            <a:ext cx="30250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</p:cNvCxnSpPr>
          <p:nvPr/>
        </p:nvCxnSpPr>
        <p:spPr>
          <a:xfrm rot="5400000" flipH="1" flipV="1">
            <a:off x="625729" y="2418402"/>
            <a:ext cx="826520" cy="768260"/>
          </a:xfrm>
          <a:prstGeom prst="bentConnector3">
            <a:avLst>
              <a:gd name="adj1" fmla="val 1000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80" idx="1"/>
          </p:cNvCxnSpPr>
          <p:nvPr/>
        </p:nvCxnSpPr>
        <p:spPr>
          <a:xfrm>
            <a:off x="1455394" y="2389274"/>
            <a:ext cx="36943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hlinkClick r:id="rId7"/>
          </p:cNvPr>
          <p:cNvSpPr/>
          <p:nvPr/>
        </p:nvSpPr>
        <p:spPr>
          <a:xfrm>
            <a:off x="1824828" y="178497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>
            <a:off x="5415707" y="2048430"/>
            <a:ext cx="749045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>
            <a:off x="6830373" y="2048431"/>
            <a:ext cx="707601" cy="39990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60" idx="0"/>
            <a:endCxn id="145" idx="3"/>
          </p:cNvCxnSpPr>
          <p:nvPr/>
        </p:nvCxnSpPr>
        <p:spPr>
          <a:xfrm rot="16200000" flipV="1">
            <a:off x="2229209" y="2484083"/>
            <a:ext cx="1590333" cy="52688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6428" y="3493470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>
            <a:stCxn id="145" idx="0"/>
          </p:cNvCxnSpPr>
          <p:nvPr/>
        </p:nvCxnSpPr>
        <p:spPr>
          <a:xfrm rot="5400000" flipH="1" flipV="1">
            <a:off x="2182085" y="1674172"/>
            <a:ext cx="221594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4" idx="1"/>
            <a:endCxn id="145" idx="0"/>
          </p:cNvCxnSpPr>
          <p:nvPr/>
        </p:nvCxnSpPr>
        <p:spPr>
          <a:xfrm rot="10800000">
            <a:off x="2292882" y="1784970"/>
            <a:ext cx="1745683" cy="263460"/>
          </a:xfrm>
          <a:prstGeom prst="bentConnector4">
            <a:avLst>
              <a:gd name="adj1" fmla="val 36594"/>
              <a:gd name="adj2" fmla="val 186768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721127" y="227653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Internet</a:t>
            </a:r>
          </a:p>
        </p:txBody>
      </p: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2447668" y="2702542"/>
            <a:ext cx="1153416" cy="52688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2760935" y="2389272"/>
            <a:ext cx="190538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94" idx="2"/>
            <a:endCxn id="39" idx="0"/>
          </p:cNvCxnSpPr>
          <p:nvPr/>
        </p:nvCxnSpPr>
        <p:spPr>
          <a:xfrm rot="16200000" flipH="1">
            <a:off x="6676502" y="2618660"/>
            <a:ext cx="1393521" cy="175139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9748" y="5332517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423120" y="5332518"/>
            <a:ext cx="6286629" cy="5849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97563" y="731324"/>
            <a:ext cx="973268" cy="567937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6322327" y="1117183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2292881" y="731325"/>
            <a:ext cx="5177950" cy="561096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2112810" y="1108085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465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Unittest</a:t>
            </a:r>
            <a:r>
              <a:rPr lang="en-CA" sz="2000" b="1" dirty="0" smtClean="0"/>
              <a:t> Data Flow 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48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35</cp:revision>
  <dcterms:created xsi:type="dcterms:W3CDTF">2013-11-07T14:37:20Z</dcterms:created>
  <dcterms:modified xsi:type="dcterms:W3CDTF">2015-02-18T14:50:40Z</dcterms:modified>
</cp:coreProperties>
</file>