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5" r:id="rId20"/>
    <p:sldId id="276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39C2-47AE-4F49-BDDB-4D94EC1F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1369BA-E89F-43C7-8879-55A922882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FECB2-6326-4024-8F03-A24487CF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E7BBC-8840-4C9B-9052-37416CBF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B9DB0-6307-4EE3-ACD8-86708917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23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51715-E8A2-4BF0-ABE2-1A26AEB4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D5935-A97C-4FC4-89C7-A53014BF4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8915B-039F-4C43-BD2D-512098E8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202F5-3E92-432E-9BC9-051B47D9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E878C-579E-496E-BAA8-F51281B7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75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F83D32-FC46-4822-9961-2061B3C6F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7CD40-7FB0-4096-86A7-2610601A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B6E09-7E73-4B0A-801E-4A2E23B4C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D7E75-434D-402B-B532-842AD77E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0A40C-73C8-4308-AE43-3D56B574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73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C592B-6F8A-4011-A286-0B126B8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4B70F-81C4-482F-BD29-B8B0ED8D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28B16-58DE-4114-A710-71807996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C0769-CE59-47B8-9306-F431F411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303B4-3231-44A1-9DA7-C7CF7DDD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83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3BDB-1169-473A-A056-248E016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C5A18-BBE1-4B1B-9049-2A2B2BFDB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F7E0B-3A9B-4A6D-B24C-788D559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2517A-6DDA-4E49-BC88-33160913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470B4-3699-4777-B536-CF00D6E3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19633-BC4C-49D4-A2CF-BFB76163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335E4-B712-4B61-ADFA-3001129C2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41AF4-DB9A-4209-9E0A-F1262C26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36CAE-C592-4620-B78B-08FEB79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C79E0-297B-40FD-8CC9-B52DCF23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1C67B-DDAE-484F-829E-05999D09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4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FC654-9D2B-443F-880D-13CFF9D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B7DE6-B1B2-4A68-B52F-8DF298E3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C52F41-1B23-41A8-B1BC-42663ECDE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24492-CEA2-4359-911A-018E23C50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08FA8-3058-4BAA-B8DF-20B7A9B86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E0EEAE-ECDC-4ED9-927C-B714D121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7D834-0BE5-4B4F-BFA0-DDD82C55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81738-55B5-487F-A15C-62898FFE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7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314A4-41C9-4C43-AB28-1EFB067C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000F7E-001D-4D3A-90FA-242EE052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B5D46A-BD4F-4FF2-8C92-581DB88A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761D2-CC6B-4B4D-9B7B-062C7300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775BE9-6E9C-4297-89FF-1C03EBBE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76654C-6F0F-4C03-8084-F3E99E50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9BF087-9949-49A3-A890-E2046AD6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5EA2-A12D-4AEA-889D-42C17A5A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35A46-011E-48A0-8BA3-BA5444BD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231CF0-1FE4-4BC1-A434-0F34C9C4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F5F23-C87A-4B12-91B0-A6E559B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593E5-BB24-45D1-9514-D1E64FB0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EBD54-0584-488E-994B-ECC5FEA4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7FF66-AD10-45C6-BB11-CC5ED92C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05DE89-01EA-4DB0-8A2A-54E09E987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61071-67B1-428C-A2C4-062153426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5B9B4-2713-4E94-B8C9-18D11AD6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3A840-D0E4-4E69-AFD4-5D9EEC33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C81AC-85D3-4778-A3C6-BC44D9B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02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9C90D-E1CC-47AE-BAA5-F56AF133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D31C3-9DBC-445B-84D8-0F23A715D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C3C97-AD4D-4DD9-B30B-E1C29B192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401E-C636-4E2E-99A2-E4144EFFF0EC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5892-D5DE-42A9-944D-12354C020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C3432-8513-4AB5-BDDA-B17B43C7A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8D64-1A26-4436-A138-ECCD3C3A17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39802-846C-45F2-BDA0-091959CB2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倾斜天平下的安宁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1CA43F-55FD-4BEE-A61A-8F0BDEFAF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郑滕飞</a:t>
            </a:r>
          </a:p>
        </p:txBody>
      </p:sp>
    </p:spTree>
    <p:extLst>
      <p:ext uri="{BB962C8B-B14F-4D97-AF65-F5344CB8AC3E}">
        <p14:creationId xmlns:p14="http://schemas.microsoft.com/office/powerpoint/2010/main" val="411510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171B16-2E2E-46FD-8844-64F21E529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90" t="29351" r="15511" b="8009"/>
          <a:stretch/>
        </p:blipFill>
        <p:spPr>
          <a:xfrm>
            <a:off x="1201938" y="547719"/>
            <a:ext cx="9788124" cy="57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66522-30B5-4203-8B0D-913F8FAC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077"/>
            <a:ext cx="10515600" cy="4351338"/>
          </a:xfrm>
        </p:spPr>
        <p:txBody>
          <a:bodyPr/>
          <a:lstStyle/>
          <a:p>
            <a:r>
              <a:rPr lang="zh-CN" altLang="en-US" dirty="0"/>
              <a:t>答卷误差（</a:t>
            </a:r>
            <a:r>
              <a:rPr lang="zh-CN" altLang="en-US" dirty="0">
                <a:solidFill>
                  <a:srgbClr val="FF0000"/>
                </a:solidFill>
              </a:rPr>
              <a:t>幸存者偏差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可信度有限</a:t>
            </a:r>
          </a:p>
        </p:txBody>
      </p:sp>
    </p:spTree>
    <p:extLst>
      <p:ext uri="{BB962C8B-B14F-4D97-AF65-F5344CB8AC3E}">
        <p14:creationId xmlns:p14="http://schemas.microsoft.com/office/powerpoint/2010/main" val="142101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06FA-A564-40D7-ABB6-A2CADC95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zh-CN" altLang="en-US" dirty="0"/>
              <a:t>亲历者</a:t>
            </a:r>
            <a:r>
              <a:rPr lang="en-US" altLang="zh-CN" dirty="0"/>
              <a:t>”</a:t>
            </a:r>
            <a:r>
              <a:rPr lang="zh-CN" altLang="en-US" dirty="0"/>
              <a:t>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61BA7-9078-43C5-B597-A5A2E301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倾斜的方向</a:t>
            </a:r>
            <a:endParaRPr lang="en-US" altLang="zh-CN" dirty="0"/>
          </a:p>
          <a:p>
            <a:r>
              <a:rPr lang="zh-CN" altLang="en-US" dirty="0"/>
              <a:t>发现的</a:t>
            </a:r>
            <a:r>
              <a:rPr lang="zh-CN" altLang="en-US" dirty="0">
                <a:solidFill>
                  <a:srgbClr val="FF0000"/>
                </a:solidFill>
              </a:rPr>
              <a:t>原因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采取的措施</a:t>
            </a:r>
            <a:endParaRPr lang="en-US" altLang="zh-CN" dirty="0"/>
          </a:p>
          <a:p>
            <a:r>
              <a:rPr lang="zh-CN" altLang="en-US" dirty="0"/>
              <a:t>关系的持续</a:t>
            </a:r>
          </a:p>
        </p:txBody>
      </p:sp>
    </p:spTree>
    <p:extLst>
      <p:ext uri="{BB962C8B-B14F-4D97-AF65-F5344CB8AC3E}">
        <p14:creationId xmlns:p14="http://schemas.microsoft.com/office/powerpoint/2010/main" val="123683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6844D-D14F-485C-BF1D-6578F821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“旁观者”组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F1017-9E57-48A7-B0D6-D5C3CDCA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知道的方式</a:t>
            </a:r>
            <a:endParaRPr lang="en-US" altLang="zh-CN" dirty="0"/>
          </a:p>
          <a:p>
            <a:r>
              <a:rPr lang="zh-CN" altLang="en-US" dirty="0"/>
              <a:t>采取的</a:t>
            </a:r>
            <a:r>
              <a:rPr lang="zh-CN" altLang="en-US" dirty="0">
                <a:solidFill>
                  <a:srgbClr val="FF0000"/>
                </a:solidFill>
              </a:rPr>
              <a:t>措施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关系的持续</a:t>
            </a:r>
          </a:p>
        </p:txBody>
      </p:sp>
    </p:spTree>
    <p:extLst>
      <p:ext uri="{BB962C8B-B14F-4D97-AF65-F5344CB8AC3E}">
        <p14:creationId xmlns:p14="http://schemas.microsoft.com/office/powerpoint/2010/main" val="92935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C4A2-8A6F-4FB5-BD07-07D5FD6D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“不知情”组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87F32-0685-49EE-9D63-C01BBADC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关系的持续（猜测）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（不能：能：看具体情况）</a:t>
            </a:r>
          </a:p>
        </p:txBody>
      </p:sp>
    </p:spTree>
    <p:extLst>
      <p:ext uri="{BB962C8B-B14F-4D97-AF65-F5344CB8AC3E}">
        <p14:creationId xmlns:p14="http://schemas.microsoft.com/office/powerpoint/2010/main" val="3104324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C4A2-8A6F-4FB5-BD07-07D5FD6D4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“不知情”组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87F32-0685-49EE-9D63-C01BBADC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关系的持续（猜测）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（不能：能：看具体情况）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实际：情况</a:t>
            </a:r>
            <a:r>
              <a:rPr lang="zh-CN" altLang="en-US" dirty="0">
                <a:solidFill>
                  <a:srgbClr val="FF0000"/>
                </a:solidFill>
              </a:rPr>
              <a:t>十分复杂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左</a:t>
            </a:r>
            <a:r>
              <a:rPr lang="en-US" altLang="zh-CN" dirty="0"/>
              <a:t>-</a:t>
            </a:r>
            <a:r>
              <a:rPr lang="zh-CN" altLang="en-US" dirty="0"/>
              <a:t>能</a:t>
            </a:r>
            <a:endParaRPr lang="en-US" altLang="zh-CN" dirty="0"/>
          </a:p>
          <a:p>
            <a:r>
              <a:rPr lang="zh-CN" altLang="en-US" dirty="0"/>
              <a:t>右</a:t>
            </a:r>
            <a:r>
              <a:rPr lang="en-US" altLang="zh-CN" dirty="0"/>
              <a:t>-</a:t>
            </a:r>
            <a:r>
              <a:rPr lang="zh-CN" altLang="en-US" dirty="0"/>
              <a:t>未能</a:t>
            </a:r>
            <a:endParaRPr lang="en-US" altLang="zh-CN" dirty="0"/>
          </a:p>
          <a:p>
            <a:r>
              <a:rPr lang="zh-CN" altLang="en-US" dirty="0"/>
              <a:t>淡蓝</a:t>
            </a:r>
            <a:r>
              <a:rPr lang="en-US" altLang="zh-CN" dirty="0"/>
              <a:t>-</a:t>
            </a:r>
            <a:r>
              <a:rPr lang="zh-CN" altLang="en-US" dirty="0"/>
              <a:t>其他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FC22E7-2A23-49FF-8EDF-E7237277A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74" t="32304" r="26976" b="31992"/>
          <a:stretch/>
        </p:blipFill>
        <p:spPr>
          <a:xfrm>
            <a:off x="4547451" y="2859800"/>
            <a:ext cx="7086105" cy="37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2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F665-6418-4296-BF5E-9FD42768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</a:t>
            </a:r>
            <a:r>
              <a:rPr lang="zh-CN" altLang="en-US" dirty="0">
                <a:solidFill>
                  <a:srgbClr val="FF0000"/>
                </a:solidFill>
              </a:rPr>
              <a:t>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DF435-EDE7-44F8-8A2A-7EB06CE4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猜测组</a:t>
            </a:r>
            <a:r>
              <a:rPr lang="en-US" altLang="zh-CN" dirty="0"/>
              <a:t>VS</a:t>
            </a:r>
            <a:r>
              <a:rPr lang="zh-CN" altLang="en-US" dirty="0"/>
              <a:t>亲历组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738847-342B-4E6D-8C87-D2088444D2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47" t="43222" r="29437" b="21879"/>
          <a:stretch/>
        </p:blipFill>
        <p:spPr>
          <a:xfrm>
            <a:off x="533911" y="2608189"/>
            <a:ext cx="5358325" cy="3123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7B5ABF-1CCD-4033-A6F3-821205F56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8" t="45548" r="29493" b="17316"/>
          <a:stretch/>
        </p:blipFill>
        <p:spPr>
          <a:xfrm>
            <a:off x="5989626" y="2608188"/>
            <a:ext cx="5750596" cy="312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6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F665-6418-4296-BF5E-9FD42768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关系的</a:t>
            </a:r>
            <a:r>
              <a:rPr lang="zh-CN" altLang="en-US" dirty="0">
                <a:solidFill>
                  <a:srgbClr val="FF0000"/>
                </a:solidFill>
              </a:rPr>
              <a:t>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DF435-EDE7-44F8-8A2A-7EB06CE4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猜测组</a:t>
            </a:r>
            <a:r>
              <a:rPr lang="en-US" altLang="zh-CN" dirty="0"/>
              <a:t>VS</a:t>
            </a:r>
            <a:r>
              <a:rPr lang="zh-CN" altLang="en-US" dirty="0"/>
              <a:t>亲历组</a:t>
            </a:r>
            <a:endParaRPr lang="en-US" altLang="zh-CN" dirty="0"/>
          </a:p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此处设置了填空题</a:t>
            </a:r>
          </a:p>
        </p:txBody>
      </p:sp>
    </p:spTree>
    <p:extLst>
      <p:ext uri="{BB962C8B-B14F-4D97-AF65-F5344CB8AC3E}">
        <p14:creationId xmlns:p14="http://schemas.microsoft.com/office/powerpoint/2010/main" val="270047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D77B1-4DB1-4FDD-B33D-90761609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可能会（再）</a:t>
            </a:r>
            <a:r>
              <a:rPr lang="zh-CN" altLang="en-US" dirty="0">
                <a:solidFill>
                  <a:srgbClr val="FF0000"/>
                </a:solidFill>
              </a:rPr>
              <a:t>进入</a:t>
            </a:r>
            <a:r>
              <a:rPr lang="zh-CN" altLang="en-US" dirty="0"/>
              <a:t>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965F22-F53B-4931-B6AD-ACE69593D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0" t="47517" r="31395" b="17226"/>
          <a:stretch/>
        </p:blipFill>
        <p:spPr>
          <a:xfrm>
            <a:off x="6481247" y="2460901"/>
            <a:ext cx="4674648" cy="29948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CEB005-628A-44A1-89FF-464F698C5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68" t="35434" r="27535" b="27114"/>
          <a:stretch/>
        </p:blipFill>
        <p:spPr>
          <a:xfrm>
            <a:off x="883715" y="2460901"/>
            <a:ext cx="5066177" cy="29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1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B001-FDC8-40AF-B7C4-65159093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</a:t>
            </a:r>
            <a:r>
              <a:rPr lang="zh-CN" altLang="en-US" dirty="0">
                <a:solidFill>
                  <a:srgbClr val="FF0000"/>
                </a:solidFill>
              </a:rPr>
              <a:t>看法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C27FC-D41F-43DF-A99C-0139FF08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亲历者多少？</a:t>
            </a:r>
            <a:endParaRPr lang="en-US" altLang="zh-CN" dirty="0"/>
          </a:p>
          <a:p>
            <a:r>
              <a:rPr lang="zh-CN" altLang="en-US" dirty="0"/>
              <a:t>是否容易意识到？</a:t>
            </a:r>
            <a:endParaRPr lang="en-US" altLang="zh-CN" dirty="0"/>
          </a:p>
          <a:p>
            <a:r>
              <a:rPr lang="zh-CN" altLang="en-US" dirty="0"/>
              <a:t>其他可能的看法</a:t>
            </a:r>
          </a:p>
        </p:txBody>
      </p:sp>
    </p:spTree>
    <p:extLst>
      <p:ext uri="{BB962C8B-B14F-4D97-AF65-F5344CB8AC3E}">
        <p14:creationId xmlns:p14="http://schemas.microsoft.com/office/powerpoint/2010/main" val="278324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7943BE-3099-445C-970E-146E1BDB2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3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DA0D-324E-479B-AD1D-971545E7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247"/>
            <a:ext cx="10515600" cy="1325563"/>
          </a:xfrm>
        </p:spPr>
        <p:txBody>
          <a:bodyPr/>
          <a:lstStyle/>
          <a:p>
            <a:r>
              <a:rPr lang="zh-CN" altLang="en-US" dirty="0"/>
              <a:t>在一段关系中的心理</a:t>
            </a:r>
            <a:r>
              <a:rPr lang="zh-CN" altLang="en-US" dirty="0">
                <a:solidFill>
                  <a:srgbClr val="FF0000"/>
                </a:solidFill>
              </a:rPr>
              <a:t>需求</a:t>
            </a:r>
          </a:p>
        </p:txBody>
      </p:sp>
    </p:spTree>
    <p:extLst>
      <p:ext uri="{BB962C8B-B14F-4D97-AF65-F5344CB8AC3E}">
        <p14:creationId xmlns:p14="http://schemas.microsoft.com/office/powerpoint/2010/main" val="259865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DA0D-324E-479B-AD1D-971545E7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8247"/>
            <a:ext cx="10515600" cy="1325563"/>
          </a:xfrm>
        </p:spPr>
        <p:txBody>
          <a:bodyPr/>
          <a:lstStyle/>
          <a:p>
            <a:r>
              <a:rPr lang="zh-CN" altLang="en-US" dirty="0"/>
              <a:t>角色的调整 </a:t>
            </a:r>
            <a:r>
              <a:rPr lang="en-US" altLang="zh-CN" dirty="0"/>
              <a:t>- </a:t>
            </a:r>
            <a:r>
              <a:rPr lang="zh-CN" altLang="en-US" dirty="0"/>
              <a:t>更“健康”的关系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8DCAC-AFA5-461B-8017-589423D8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9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Marry me a little,</a:t>
            </a:r>
          </a:p>
          <a:p>
            <a:r>
              <a:rPr lang="en-US" altLang="zh-CN" dirty="0"/>
              <a:t>Love me just enough.</a:t>
            </a:r>
          </a:p>
          <a:p>
            <a:r>
              <a:rPr lang="en-US" altLang="zh-CN" dirty="0"/>
              <a:t>Cry but not too often,</a:t>
            </a:r>
          </a:p>
          <a:p>
            <a:r>
              <a:rPr lang="en-US" altLang="zh-CN" dirty="0"/>
              <a:t>Play but not too rough,</a:t>
            </a:r>
          </a:p>
          <a:p>
            <a:r>
              <a:rPr lang="en-US" altLang="zh-CN" dirty="0"/>
              <a:t>Keep a tender distance,</a:t>
            </a:r>
          </a:p>
          <a:p>
            <a:r>
              <a:rPr lang="en-US" altLang="zh-CN" dirty="0"/>
              <a:t>So we’ll both be free.</a:t>
            </a:r>
          </a:p>
          <a:p>
            <a:pPr marL="0" indent="0">
              <a:buNone/>
            </a:pPr>
            <a:r>
              <a:rPr lang="en-US" altLang="zh-CN" dirty="0"/>
              <a:t>               ——</a:t>
            </a:r>
            <a:r>
              <a:rPr lang="en-US" altLang="zh-CN" i="1" dirty="0"/>
              <a:t>Marry Me a Little</a:t>
            </a:r>
          </a:p>
          <a:p>
            <a:pPr marL="0" indent="0">
              <a:buNone/>
            </a:pPr>
            <a:r>
              <a:rPr lang="en-US" altLang="zh-CN" dirty="0"/>
              <a:t>                           From the musical </a:t>
            </a:r>
            <a:r>
              <a:rPr lang="en-US" altLang="zh-CN" b="1" i="1" dirty="0"/>
              <a:t>Company</a:t>
            </a:r>
            <a:r>
              <a:rPr lang="en-US" altLang="zh-CN" dirty="0"/>
              <a:t> by Stephen Sondheim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6337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8DCAC-AFA5-461B-8017-589423D8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9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Marry me a little,</a:t>
            </a:r>
          </a:p>
          <a:p>
            <a:r>
              <a:rPr lang="en-US" altLang="zh-CN" dirty="0"/>
              <a:t>Love me just enough.</a:t>
            </a:r>
          </a:p>
          <a:p>
            <a:r>
              <a:rPr lang="en-US" altLang="zh-CN" dirty="0"/>
              <a:t>Cry but not too often,</a:t>
            </a:r>
          </a:p>
          <a:p>
            <a:r>
              <a:rPr lang="en-US" altLang="zh-CN" dirty="0"/>
              <a:t>Play but not too rough,</a:t>
            </a:r>
          </a:p>
          <a:p>
            <a:r>
              <a:rPr lang="en-US" altLang="zh-CN" dirty="0"/>
              <a:t>Keep a tender distance,</a:t>
            </a:r>
          </a:p>
          <a:p>
            <a:r>
              <a:rPr lang="en-US" altLang="zh-CN" dirty="0"/>
              <a:t>So we’ll both be free.</a:t>
            </a:r>
          </a:p>
          <a:p>
            <a:pPr marL="0" indent="0">
              <a:buNone/>
            </a:pPr>
            <a:r>
              <a:rPr lang="en-US" altLang="zh-CN" dirty="0"/>
              <a:t>               ——</a:t>
            </a:r>
            <a:r>
              <a:rPr lang="en-US" altLang="zh-CN" i="1" dirty="0"/>
              <a:t>Marry Me a Little</a:t>
            </a:r>
          </a:p>
          <a:p>
            <a:pPr marL="0" indent="0">
              <a:buNone/>
            </a:pPr>
            <a:r>
              <a:rPr lang="en-US" altLang="zh-CN" dirty="0"/>
              <a:t>                           From the musical </a:t>
            </a:r>
            <a:r>
              <a:rPr lang="en-US" altLang="zh-CN" b="1" i="1" dirty="0"/>
              <a:t>Company</a:t>
            </a:r>
            <a:r>
              <a:rPr lang="en-US" altLang="zh-CN" dirty="0"/>
              <a:t> by Stephen Sondheim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B1CF1DA-6901-494E-836C-8D3BE4C1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034" y="5158044"/>
            <a:ext cx="1800672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“Free”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C9E4589-2B9D-4611-AD5D-F39F53D54FBF}"/>
              </a:ext>
            </a:extLst>
          </p:cNvPr>
          <p:cNvSpPr txBox="1">
            <a:spLocks/>
          </p:cNvSpPr>
          <p:nvPr/>
        </p:nvSpPr>
        <p:spPr>
          <a:xfrm>
            <a:off x="5912403" y="5158043"/>
            <a:ext cx="32254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344010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7EE6-0CC8-48C4-9363-45833B1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93119-72D7-4DFE-B338-8C4C104D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个人基模</a:t>
            </a:r>
            <a:endParaRPr lang="en-US" altLang="zh-CN" dirty="0"/>
          </a:p>
          <a:p>
            <a:r>
              <a:rPr lang="zh-CN" altLang="en-US" dirty="0"/>
              <a:t>自我基模</a:t>
            </a:r>
            <a:endParaRPr lang="en-US" altLang="zh-CN" dirty="0"/>
          </a:p>
          <a:p>
            <a:r>
              <a:rPr lang="zh-CN" altLang="en-US" dirty="0"/>
              <a:t>角色基模</a:t>
            </a:r>
            <a:endParaRPr lang="en-US" altLang="zh-CN" dirty="0"/>
          </a:p>
          <a:p>
            <a:r>
              <a:rPr lang="zh-CN" altLang="en-US" dirty="0"/>
              <a:t>社会基模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255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7EE6-0CC8-48C4-9363-45833B1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93119-72D7-4DFE-B338-8C4C104D3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个人基模</a:t>
            </a:r>
            <a:endParaRPr lang="en-US" altLang="zh-CN" dirty="0"/>
          </a:p>
          <a:p>
            <a:r>
              <a:rPr lang="zh-CN" altLang="en-US" dirty="0"/>
              <a:t>自我基模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角色基模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社会基模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961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AAED1C-50B5-434F-B41F-75732C32D7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8" t="27830" r="14262" b="9931"/>
          <a:stretch/>
        </p:blipFill>
        <p:spPr>
          <a:xfrm>
            <a:off x="1260955" y="645910"/>
            <a:ext cx="9670089" cy="55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1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E1AD-298F-4824-8553-B310F782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平等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6662-8BC6-4164-BE36-6D7B8137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教育影响？</a:t>
            </a:r>
            <a:endParaRPr lang="en-US" altLang="zh-CN" dirty="0"/>
          </a:p>
          <a:p>
            <a:r>
              <a:rPr lang="zh-CN" altLang="en-US" dirty="0"/>
              <a:t>自我观察？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更有价值？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E1AD-298F-4824-8553-B310F782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平等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46662-8BC6-4164-BE36-6D7B8137D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教育影响？</a:t>
            </a:r>
            <a:endParaRPr lang="en-US" altLang="zh-CN" dirty="0"/>
          </a:p>
          <a:p>
            <a:r>
              <a:rPr lang="zh-CN" altLang="en-US" dirty="0"/>
              <a:t>自我观察？</a:t>
            </a:r>
            <a:endParaRPr lang="en-US" altLang="zh-CN" dirty="0"/>
          </a:p>
          <a:p>
            <a:r>
              <a:rPr lang="zh-CN" altLang="en-US" dirty="0"/>
              <a:t>更有价值？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“本应如此”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需要被</a:t>
            </a:r>
            <a:r>
              <a:rPr lang="zh-CN" altLang="en-US" dirty="0">
                <a:solidFill>
                  <a:srgbClr val="FF0000"/>
                </a:solidFill>
              </a:rPr>
              <a:t>介入</a:t>
            </a:r>
            <a:r>
              <a:rPr lang="zh-CN" altLang="en-US" dirty="0"/>
              <a:t>调整吗？</a:t>
            </a:r>
          </a:p>
        </p:txBody>
      </p:sp>
    </p:spTree>
    <p:extLst>
      <p:ext uri="{BB962C8B-B14F-4D97-AF65-F5344CB8AC3E}">
        <p14:creationId xmlns:p14="http://schemas.microsoft.com/office/powerpoint/2010/main" val="331661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1C530-3595-4376-8C11-8C667C9A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不必要</a:t>
            </a:r>
            <a:r>
              <a:rPr lang="en-US" altLang="zh-CN" dirty="0"/>
              <a:t>——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D7F13-CA35-4165-8A9A-42C604AF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苛求平等不利于发展？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“本应如此”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关系中的</a:t>
            </a:r>
            <a:r>
              <a:rPr lang="zh-CN" altLang="en-US" dirty="0">
                <a:solidFill>
                  <a:srgbClr val="FF0000"/>
                </a:solidFill>
              </a:rPr>
              <a:t>需求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91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8CA0-85E1-4FDD-A573-A02ED396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55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何为“平等”？</a:t>
            </a:r>
          </a:p>
        </p:txBody>
      </p:sp>
    </p:spTree>
    <p:extLst>
      <p:ext uri="{BB962C8B-B14F-4D97-AF65-F5344CB8AC3E}">
        <p14:creationId xmlns:p14="http://schemas.microsoft.com/office/powerpoint/2010/main" val="394463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331</Words>
  <Application>Microsoft Office PowerPoint</Application>
  <PresentationFormat>宽屏</PresentationFormat>
  <Paragraphs>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倾斜天平下的安宁</vt:lpstr>
      <vt:lpstr>PowerPoint 演示文稿</vt:lpstr>
      <vt:lpstr>基模</vt:lpstr>
      <vt:lpstr>基模</vt:lpstr>
      <vt:lpstr>PowerPoint 演示文稿</vt:lpstr>
      <vt:lpstr>平等——</vt:lpstr>
      <vt:lpstr>平等——</vt:lpstr>
      <vt:lpstr>不必要——</vt:lpstr>
      <vt:lpstr>何为“平等”？</vt:lpstr>
      <vt:lpstr>PowerPoint 演示文稿</vt:lpstr>
      <vt:lpstr>PowerPoint 演示文稿</vt:lpstr>
      <vt:lpstr>“亲历者”组</vt:lpstr>
      <vt:lpstr>“旁观者”组</vt:lpstr>
      <vt:lpstr>“不知情”组</vt:lpstr>
      <vt:lpstr>“不知情”组</vt:lpstr>
      <vt:lpstr>关系的影响</vt:lpstr>
      <vt:lpstr>关系的影响</vt:lpstr>
      <vt:lpstr>可能会（再）进入吗？</vt:lpstr>
      <vt:lpstr>整体看法</vt:lpstr>
      <vt:lpstr>在一段关系中的心理需求</vt:lpstr>
      <vt:lpstr>角色的调整 - 更“健康”的关系</vt:lpstr>
      <vt:lpstr>PowerPoint 演示文稿</vt:lpstr>
      <vt:lpstr>“Free”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滕飞</dc:creator>
  <cp:lastModifiedBy>郑 滕飞</cp:lastModifiedBy>
  <cp:revision>51</cp:revision>
  <dcterms:created xsi:type="dcterms:W3CDTF">2021-03-26T06:06:29Z</dcterms:created>
  <dcterms:modified xsi:type="dcterms:W3CDTF">2021-04-18T14:12:19Z</dcterms:modified>
</cp:coreProperties>
</file>