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8BC51E7-CEE8-4B49-9EFF-01273CFE0BB6}">
          <p14:sldIdLst>
            <p14:sldId id="256"/>
            <p14:sldId id="257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57" autoAdjust="0"/>
    <p:restoredTop sz="94660"/>
  </p:normalViewPr>
  <p:slideViewPr>
    <p:cSldViewPr snapToGrid="0">
      <p:cViewPr>
        <p:scale>
          <a:sx n="75" d="100"/>
          <a:sy n="75" d="100"/>
        </p:scale>
        <p:origin x="45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A8EDC-6D5C-5BC0-4B1D-4DE35476D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6050AF-1033-AE2F-619D-CBE192FA1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7859A0-D458-7E92-9FDE-391876FFF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58-2B00-4F20-BCB3-A82C5F2E576D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F85844-E580-6EAD-C932-A8B85111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EBB2CE-31E7-30FD-DF0E-910DDD11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57C9-FE2E-431E-91FF-94556941A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1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2F3AA-09F5-0C34-E63F-B350C3C86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1B7B54-087C-0EE2-375A-59AE79CC9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3A866D-46A0-413B-B722-6A9BDF07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58-2B00-4F20-BCB3-A82C5F2E576D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733788-0378-AB36-8FCF-0DBD9A695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7DF8AA-C815-C4FA-8B1D-D99CA574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57C9-FE2E-431E-91FF-94556941A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07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23DE65-08B6-7FCE-7AB4-02DEBED2A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887B52-C168-7952-C53D-53CC0E8E8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36A695-CA68-DA65-83F3-41A2BAFA9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58-2B00-4F20-BCB3-A82C5F2E576D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690194-718E-15F0-A60A-CFE7826CB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A42765-5460-0475-4069-63851D93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57C9-FE2E-431E-91FF-94556941A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45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B3EA9-967A-AC1C-C93A-AD384A5C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E002E-5618-7858-E58D-F694C8D9A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 sz="44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 sz="4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 sz="36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 sz="36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F96E19-FD4F-FE68-EDCA-745121A5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58-2B00-4F20-BCB3-A82C5F2E576D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8691F9-285F-0B04-A560-9170CEDCA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454AFF-3AD6-2079-5504-D9C95A4A4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57C9-FE2E-431E-91FF-94556941A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42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1E948-D8C6-C99E-DE99-B8CC17A32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E7B893-8D08-BA67-CEC0-575CDF905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303ABE-0D65-DEC1-45C4-896EF1EA4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58-2B00-4F20-BCB3-A82C5F2E576D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8DDADB-2C85-7CAC-FE05-1F240E37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DA56AE-3577-11FF-EE7E-BB4B5583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57C9-FE2E-431E-91FF-94556941A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48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62F93-285B-241E-F455-0D7AB51A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F5C89-3BB9-381A-9750-7E27AAAB1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4ACE83-444E-D4BC-A8E8-1A99E8396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D56EBB-381B-C54B-02E7-F64193BAA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58-2B00-4F20-BCB3-A82C5F2E576D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49DD56-1936-D2C3-271C-6B069EAF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E09685-0F03-6A53-171F-F7CF68E1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57C9-FE2E-431E-91FF-94556941A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98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9D89D-85E8-15FA-7546-625BA3C9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119649-14F0-E6DD-74FE-B49B0A17C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A86BE6-8B26-D6EE-C5FA-81580C1C4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3AFADC-55CE-0C54-B6BC-E2AD1DD6B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B80766-C11C-1DBB-A7F2-76E442BCB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668351-7CA6-C53A-8385-3D801ED0A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58-2B00-4F20-BCB3-A82C5F2E576D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4C48D2-D26F-B302-270A-4A0BCE97E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476510-1ABD-89CF-5362-0BD5B95C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57C9-FE2E-431E-91FF-94556941A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14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EF3D0-8B93-E07E-74D8-B0F147C70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1747F3-56F0-CEEA-5CB3-5794B8658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58-2B00-4F20-BCB3-A82C5F2E576D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9C743F-7535-842A-3AA0-3E05FC63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402DA5-6DBE-B001-AC72-FDC32546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57C9-FE2E-431E-91FF-94556941A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2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FA5F84-3631-0C37-F66A-63BCBE70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58-2B00-4F20-BCB3-A82C5F2E576D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5A9DB3-0365-A912-FD18-879C9A10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628DE9-4839-AECC-13CF-532B17EC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57C9-FE2E-431E-91FF-94556941A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971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49D20-FFFB-6E3A-9B49-944D497E3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90CFF2-D1B0-C398-2E91-1CD10EC98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7D3E46-3C81-018A-9F59-EB0A9BCB5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D13D48-CF94-C3FA-14D5-27BC1006B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58-2B00-4F20-BCB3-A82C5F2E576D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D402F0-4136-9C51-6689-F7CECC0D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17AF97-00D7-BEC2-3339-318AFD85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57C9-FE2E-431E-91FF-94556941A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73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29C6E-EB80-3A9A-B5F2-C2C7D8212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E2237A-266C-06EF-E638-CD365C9C7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32FC86-A6FF-4630-B34D-D77E564FB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672C9C-1A02-9DFF-6C45-5CFCB1228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58-2B00-4F20-BCB3-A82C5F2E576D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202AF2-F43A-CD75-9E70-C267240B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61CEF6-CBD3-541A-18FB-E939FB17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57C9-FE2E-431E-91FF-94556941A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96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21A0E2-AC70-24F6-9198-59D0E99D7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E869E6-68E2-C8B8-C6E2-5AE50818D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BCBCD0-D5A4-9CCD-70B5-6F58747A3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7D958-2B00-4F20-BCB3-A82C5F2E576D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55E713-E67C-AB77-CBB0-1D5D62E2A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A76324-1307-C2B5-F0D5-5CD78F43E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457C9-FE2E-431E-91FF-94556941A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91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47001-9F27-9F5E-F834-706C254991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9600" dirty="0"/>
              <a:t>城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A69134-8724-FEEA-2EE9-98B08F0999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校学生音乐剧社出品</a:t>
            </a:r>
          </a:p>
        </p:txBody>
      </p:sp>
    </p:spTree>
    <p:extLst>
      <p:ext uri="{BB962C8B-B14F-4D97-AF65-F5344CB8AC3E}">
        <p14:creationId xmlns:p14="http://schemas.microsoft.com/office/powerpoint/2010/main" val="1928706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A38C5C-79CD-291B-BA1F-AE26C6AC9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5860" y="488951"/>
            <a:ext cx="8427540" cy="566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/>
              <a:t>是否必须走过每一个梦魇</a:t>
            </a:r>
          </a:p>
          <a:p>
            <a:pPr marL="0" indent="0">
              <a:buNone/>
            </a:pPr>
            <a:r>
              <a:rPr lang="zh-CN" altLang="en-US" sz="4000" dirty="0"/>
              <a:t>才能看见生命的执着</a:t>
            </a:r>
          </a:p>
          <a:p>
            <a:pPr marL="0" indent="0">
              <a:buNone/>
            </a:pPr>
            <a:r>
              <a:rPr lang="zh-CN" altLang="en-US" sz="4000" dirty="0"/>
              <a:t>是否必须用翠色点燃世界</a:t>
            </a:r>
          </a:p>
          <a:p>
            <a:pPr marL="0" indent="0">
              <a:buNone/>
            </a:pPr>
            <a:r>
              <a:rPr lang="zh-CN" altLang="en-US" sz="4000" dirty="0"/>
              <a:t>才能不被绝望包裹</a:t>
            </a:r>
          </a:p>
          <a:p>
            <a:pPr marL="0" indent="0">
              <a:buNone/>
            </a:pPr>
            <a:r>
              <a:rPr lang="zh-CN" altLang="en-US" sz="4000" dirty="0"/>
              <a:t>是否新芽唱出渺小的歌</a:t>
            </a:r>
          </a:p>
          <a:p>
            <a:pPr marL="0" indent="0">
              <a:buNone/>
            </a:pPr>
            <a:r>
              <a:rPr lang="zh-CN" altLang="en-US" sz="4000" dirty="0"/>
              <a:t>也能点亮某一段生活</a:t>
            </a:r>
          </a:p>
          <a:p>
            <a:pPr marL="0" indent="0">
              <a:buNone/>
            </a:pPr>
            <a:r>
              <a:rPr lang="zh-CN" altLang="en-US" sz="4000" dirty="0"/>
              <a:t>是否终有一天能看到</a:t>
            </a:r>
          </a:p>
          <a:p>
            <a:pPr marL="0" indent="0">
              <a:buNone/>
            </a:pPr>
            <a:r>
              <a:rPr lang="zh-CN" altLang="en-US" sz="4000" dirty="0"/>
              <a:t>长成参天大树的你和我</a:t>
            </a:r>
          </a:p>
        </p:txBody>
      </p:sp>
    </p:spTree>
    <p:extLst>
      <p:ext uri="{BB962C8B-B14F-4D97-AF65-F5344CB8AC3E}">
        <p14:creationId xmlns:p14="http://schemas.microsoft.com/office/powerpoint/2010/main" val="200526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7AC65A-9169-1E09-7B7F-2D9D69D2F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018" y="2571795"/>
            <a:ext cx="5092882" cy="1714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9600" dirty="0"/>
              <a:t> </a:t>
            </a:r>
            <a:r>
              <a:rPr lang="zh-CN" altLang="en-US" sz="9600" dirty="0"/>
              <a:t>「雨」</a:t>
            </a:r>
          </a:p>
        </p:txBody>
      </p:sp>
    </p:spTree>
    <p:extLst>
      <p:ext uri="{BB962C8B-B14F-4D97-AF65-F5344CB8AC3E}">
        <p14:creationId xmlns:p14="http://schemas.microsoft.com/office/powerpoint/2010/main" val="214873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A38C5C-79CD-291B-BA1F-AE26C6AC9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5860" y="488951"/>
            <a:ext cx="8427540" cy="566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/>
              <a:t>转眼就是</a:t>
            </a:r>
            <a:r>
              <a:rPr lang="en-US" altLang="zh-CN" sz="4000" dirty="0"/>
              <a:t>2022</a:t>
            </a:r>
          </a:p>
          <a:p>
            <a:pPr marL="0" indent="0">
              <a:buNone/>
            </a:pPr>
            <a:r>
              <a:rPr lang="zh-CN" altLang="en-US" sz="4000" dirty="0"/>
              <a:t>来到科大已经两年</a:t>
            </a:r>
          </a:p>
          <a:p>
            <a:pPr marL="0" indent="0">
              <a:buNone/>
            </a:pPr>
            <a:r>
              <a:rPr lang="zh-CN" altLang="en-US" sz="4000" dirty="0"/>
              <a:t>不再怀疑的我 仍未明白</a:t>
            </a:r>
          </a:p>
          <a:p>
            <a:pPr marL="0" indent="0">
              <a:buNone/>
            </a:pPr>
            <a:r>
              <a:rPr lang="zh-CN" altLang="en-US" sz="4000" dirty="0"/>
              <a:t>如何度过不眠的时间</a:t>
            </a:r>
          </a:p>
          <a:p>
            <a:pPr marL="0" indent="0">
              <a:buNone/>
            </a:pPr>
            <a:r>
              <a:rPr lang="zh-CN" altLang="en-US" sz="4000" dirty="0"/>
              <a:t>总有一个雨夜让你想起春天</a:t>
            </a:r>
          </a:p>
          <a:p>
            <a:pPr marL="0" indent="0">
              <a:buNone/>
            </a:pPr>
            <a:r>
              <a:rPr lang="zh-CN" altLang="en-US" sz="4000" dirty="0"/>
              <a:t>总有一个瞬间让你恍惚中回到起点</a:t>
            </a:r>
          </a:p>
          <a:p>
            <a:pPr marL="0" indent="0">
              <a:buNone/>
            </a:pPr>
            <a:r>
              <a:rPr lang="zh-CN" altLang="en-US" sz="4000" dirty="0"/>
              <a:t>我的喜我的怒 我永不回头的箭</a:t>
            </a:r>
          </a:p>
          <a:p>
            <a:pPr marL="0" indent="0">
              <a:buNone/>
            </a:pPr>
            <a:r>
              <a:rPr lang="zh-CN" altLang="en-US" sz="4000" dirty="0"/>
              <a:t>歌唱着恐惧着 迎来离别的终焉</a:t>
            </a:r>
          </a:p>
        </p:txBody>
      </p:sp>
    </p:spTree>
    <p:extLst>
      <p:ext uri="{BB962C8B-B14F-4D97-AF65-F5344CB8AC3E}">
        <p14:creationId xmlns:p14="http://schemas.microsoft.com/office/powerpoint/2010/main" val="850100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A38C5C-79CD-291B-BA1F-AE26C6AC9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5860" y="488951"/>
            <a:ext cx="8427540" cy="566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/>
              <a:t>日历翻过几页 秒针转过几圈</a:t>
            </a:r>
          </a:p>
          <a:p>
            <a:pPr marL="0" indent="0">
              <a:buNone/>
            </a:pPr>
            <a:r>
              <a:rPr lang="zh-CN" altLang="en-US" sz="4000" dirty="0"/>
              <a:t>担心我的热爱或许只是昙花一现</a:t>
            </a:r>
          </a:p>
          <a:p>
            <a:pPr marL="0" indent="0">
              <a:buNone/>
            </a:pPr>
            <a:r>
              <a:rPr lang="zh-CN" altLang="en-US" sz="4000" dirty="0"/>
              <a:t>一天接着一天 一年接着一年</a:t>
            </a:r>
          </a:p>
          <a:p>
            <a:pPr marL="0" indent="0">
              <a:buNone/>
            </a:pPr>
            <a:r>
              <a:rPr lang="zh-CN" altLang="en-US" sz="4000" dirty="0"/>
              <a:t>不成曲调的歌词 又有谁能听见</a:t>
            </a:r>
          </a:p>
          <a:p>
            <a:pPr marL="0" indent="0">
              <a:buNone/>
            </a:pPr>
            <a:r>
              <a:rPr lang="zh-CN" altLang="en-US" sz="4000" dirty="0"/>
              <a:t>崭新的面孔配上熟悉的炊烟</a:t>
            </a:r>
          </a:p>
          <a:p>
            <a:pPr marL="0" indent="0">
              <a:buNone/>
            </a:pPr>
            <a:r>
              <a:rPr lang="zh-CN" altLang="en-US" sz="4000" dirty="0"/>
              <a:t>暗下决心永不将自己欺骗</a:t>
            </a:r>
          </a:p>
          <a:p>
            <a:pPr marL="0" indent="0">
              <a:buNone/>
            </a:pPr>
            <a:r>
              <a:rPr lang="zh-CN" altLang="en-US" sz="4000" dirty="0"/>
              <a:t>没有长亭外 不在古道边</a:t>
            </a:r>
          </a:p>
          <a:p>
            <a:pPr marL="0" indent="0">
              <a:buNone/>
            </a:pPr>
            <a:r>
              <a:rPr lang="zh-CN" altLang="en-US" sz="4000" dirty="0"/>
              <a:t>仍去天之涯地之角看看芳草碧连天</a:t>
            </a:r>
          </a:p>
        </p:txBody>
      </p:sp>
    </p:spTree>
    <p:extLst>
      <p:ext uri="{BB962C8B-B14F-4D97-AF65-F5344CB8AC3E}">
        <p14:creationId xmlns:p14="http://schemas.microsoft.com/office/powerpoint/2010/main" val="859459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A38C5C-79CD-291B-BA1F-AE26C6AC9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0460" y="1854201"/>
            <a:ext cx="8427540" cy="3130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/>
              <a:t>月亮上有没有住着神仙</a:t>
            </a:r>
          </a:p>
          <a:p>
            <a:pPr marL="0" indent="0">
              <a:buNone/>
            </a:pPr>
            <a:r>
              <a:rPr lang="zh-CN" altLang="en-US" sz="4000" dirty="0"/>
              <a:t>深夜的雨幕是不是她的泪眼</a:t>
            </a:r>
          </a:p>
          <a:p>
            <a:pPr marL="0" indent="0">
              <a:buNone/>
            </a:pPr>
            <a:r>
              <a:rPr lang="zh-CN" altLang="en-US" sz="4000" dirty="0"/>
              <a:t>如果这一生注定有限</a:t>
            </a:r>
          </a:p>
          <a:p>
            <a:pPr marL="0" indent="0">
              <a:buNone/>
            </a:pPr>
            <a:r>
              <a:rPr lang="zh-CN" altLang="en-US" sz="4000" dirty="0"/>
              <a:t>做些什么才能被未来发现</a:t>
            </a:r>
          </a:p>
        </p:txBody>
      </p:sp>
    </p:spTree>
    <p:extLst>
      <p:ext uri="{BB962C8B-B14F-4D97-AF65-F5344CB8AC3E}">
        <p14:creationId xmlns:p14="http://schemas.microsoft.com/office/powerpoint/2010/main" val="4063847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A38C5C-79CD-291B-BA1F-AE26C6AC9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5860" y="488951"/>
            <a:ext cx="8427540" cy="566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/>
              <a:t>2022</a:t>
            </a:r>
            <a:r>
              <a:rPr lang="zh-CN" altLang="en-US" sz="4000" dirty="0"/>
              <a:t>的最后一场雨中</a:t>
            </a:r>
          </a:p>
          <a:p>
            <a:pPr marL="0" indent="0">
              <a:buNone/>
            </a:pPr>
            <a:r>
              <a:rPr lang="zh-CN" altLang="en-US" sz="4000" dirty="0"/>
              <a:t>终于明白的少年</a:t>
            </a:r>
          </a:p>
          <a:p>
            <a:pPr marL="0" indent="0">
              <a:buNone/>
            </a:pPr>
            <a:r>
              <a:rPr lang="zh-CN" altLang="en-US" sz="4000" dirty="0"/>
              <a:t>珍惜起每一个不眠的夜</a:t>
            </a:r>
          </a:p>
          <a:p>
            <a:pPr marL="0" indent="0">
              <a:buNone/>
            </a:pPr>
            <a:r>
              <a:rPr lang="zh-CN" altLang="en-US" sz="4000" dirty="0"/>
              <a:t>权当是自己偷来的时间</a:t>
            </a:r>
          </a:p>
          <a:p>
            <a:pPr marL="0" indent="0">
              <a:buNone/>
            </a:pPr>
            <a:r>
              <a:rPr lang="zh-CN" altLang="en-US" sz="4000" dirty="0"/>
              <a:t>总有一个雨夜带走和煦的夏天</a:t>
            </a:r>
          </a:p>
          <a:p>
            <a:pPr marL="0" indent="0">
              <a:buNone/>
            </a:pPr>
            <a:r>
              <a:rPr lang="zh-CN" altLang="en-US" sz="4000" dirty="0"/>
              <a:t>总有一个瞬间连接着起点与终点</a:t>
            </a:r>
          </a:p>
          <a:p>
            <a:pPr marL="0" indent="0">
              <a:buNone/>
            </a:pPr>
            <a:r>
              <a:rPr lang="zh-CN" altLang="en-US" sz="4000" dirty="0"/>
              <a:t>我的爱我的恨 想挽回的一切</a:t>
            </a:r>
          </a:p>
          <a:p>
            <a:pPr marL="0" indent="0">
              <a:buNone/>
            </a:pPr>
            <a:r>
              <a:rPr lang="zh-CN" altLang="en-US" sz="4000" dirty="0"/>
              <a:t>沉默着期待着 能够改变世界的明天</a:t>
            </a:r>
          </a:p>
        </p:txBody>
      </p:sp>
    </p:spTree>
    <p:extLst>
      <p:ext uri="{BB962C8B-B14F-4D97-AF65-F5344CB8AC3E}">
        <p14:creationId xmlns:p14="http://schemas.microsoft.com/office/powerpoint/2010/main" val="784182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A38C5C-79CD-291B-BA1F-AE26C6AC9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0460" y="1854201"/>
            <a:ext cx="8719640" cy="3130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/>
              <a:t>到离开还剩下两年</a:t>
            </a:r>
          </a:p>
          <a:p>
            <a:pPr marL="0" indent="0">
              <a:buNone/>
            </a:pPr>
            <a:r>
              <a:rPr lang="zh-CN" altLang="en-US" sz="4000" dirty="0"/>
              <a:t>遮住明月的雨云又一片</a:t>
            </a:r>
          </a:p>
          <a:p>
            <a:pPr marL="0" indent="0">
              <a:buNone/>
            </a:pPr>
            <a:r>
              <a:rPr lang="zh-CN" altLang="en-US" sz="4000" dirty="0"/>
              <a:t>带几次助教 改革实验 或是完成表演</a:t>
            </a:r>
          </a:p>
          <a:p>
            <a:pPr marL="0" indent="0">
              <a:buNone/>
            </a:pPr>
            <a:r>
              <a:rPr lang="zh-CN" altLang="en-US" sz="4000" dirty="0"/>
              <a:t>做些什么才配留作纪念</a:t>
            </a:r>
          </a:p>
        </p:txBody>
      </p:sp>
    </p:spTree>
    <p:extLst>
      <p:ext uri="{BB962C8B-B14F-4D97-AF65-F5344CB8AC3E}">
        <p14:creationId xmlns:p14="http://schemas.microsoft.com/office/powerpoint/2010/main" val="536278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A38C5C-79CD-291B-BA1F-AE26C6AC9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5860" y="488951"/>
            <a:ext cx="8598990" cy="566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/>
              <a:t>又一个不眠的夜 雨又下过几点</a:t>
            </a:r>
          </a:p>
          <a:p>
            <a:pPr marL="0" indent="0">
              <a:buNone/>
            </a:pPr>
            <a:r>
              <a:rPr lang="zh-CN" altLang="en-US" sz="4000" dirty="0"/>
              <a:t>敲着习题讲义的我 不够用的时间</a:t>
            </a:r>
          </a:p>
          <a:p>
            <a:pPr marL="0" indent="0">
              <a:buNone/>
            </a:pPr>
            <a:r>
              <a:rPr lang="zh-CN" altLang="en-US" sz="4000" dirty="0"/>
              <a:t>想看明月高悬 也想看繁星漫天</a:t>
            </a:r>
          </a:p>
          <a:p>
            <a:pPr marL="0" indent="0">
              <a:buNone/>
            </a:pPr>
            <a:r>
              <a:rPr lang="zh-CN" altLang="en-US" sz="4000" dirty="0"/>
              <a:t>到头来陪着我的只有细雨连绵</a:t>
            </a:r>
          </a:p>
          <a:p>
            <a:pPr marL="0" indent="0">
              <a:buNone/>
            </a:pPr>
            <a:r>
              <a:rPr lang="zh-CN" altLang="en-US" sz="4000" dirty="0"/>
              <a:t>总有一个雨夜衬托凄清的秋天</a:t>
            </a:r>
          </a:p>
          <a:p>
            <a:pPr marL="0" indent="0">
              <a:buNone/>
            </a:pPr>
            <a:r>
              <a:rPr lang="zh-CN" altLang="en-US" sz="4000" dirty="0"/>
              <a:t>总有一个瞬间无可辩驳地走向终点</a:t>
            </a:r>
          </a:p>
          <a:p>
            <a:pPr marL="0" indent="0">
              <a:buNone/>
            </a:pPr>
            <a:r>
              <a:rPr lang="zh-CN" altLang="en-US" sz="4000" dirty="0"/>
              <a:t>我的乐我的悲 循环放映的画面</a:t>
            </a:r>
          </a:p>
          <a:p>
            <a:pPr marL="0" indent="0">
              <a:buNone/>
            </a:pPr>
            <a:r>
              <a:rPr lang="zh-CN" altLang="en-US" sz="4000" dirty="0"/>
              <a:t>咆哮着悔恨着 被错过的白天</a:t>
            </a:r>
          </a:p>
        </p:txBody>
      </p:sp>
    </p:spTree>
    <p:extLst>
      <p:ext uri="{BB962C8B-B14F-4D97-AF65-F5344CB8AC3E}">
        <p14:creationId xmlns:p14="http://schemas.microsoft.com/office/powerpoint/2010/main" val="4014721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A38C5C-79CD-291B-BA1F-AE26C6AC9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5860" y="1873249"/>
            <a:ext cx="8598990" cy="3225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/>
              <a:t>总有一个雨夜冻结死寂的冬天</a:t>
            </a:r>
          </a:p>
          <a:p>
            <a:pPr marL="0" indent="0">
              <a:buNone/>
            </a:pPr>
            <a:r>
              <a:rPr lang="zh-CN" altLang="en-US" sz="4000" dirty="0"/>
              <a:t>总有一个瞬间只想一切回到原点</a:t>
            </a:r>
          </a:p>
          <a:p>
            <a:pPr marL="0" indent="0">
              <a:buNone/>
            </a:pPr>
            <a:r>
              <a:rPr lang="zh-CN" altLang="en-US" sz="4000" dirty="0"/>
              <a:t>我的心我的梦 如果尚未冷却</a:t>
            </a:r>
          </a:p>
          <a:p>
            <a:pPr marL="0" indent="0">
              <a:buNone/>
            </a:pPr>
            <a:r>
              <a:rPr lang="zh-CN" altLang="en-US" sz="4000" dirty="0"/>
              <a:t>诉说着幻想着 春天不再遥远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1647015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A38C5C-79CD-291B-BA1F-AE26C6AC9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5860" y="1873249"/>
            <a:ext cx="8598990" cy="3225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/>
              <a:t>总有一个春夏秋冬流淌进雨夜</a:t>
            </a:r>
          </a:p>
          <a:p>
            <a:pPr marL="0" indent="0">
              <a:buNone/>
            </a:pPr>
            <a:r>
              <a:rPr lang="zh-CN" altLang="en-US" sz="4000" dirty="0"/>
              <a:t>起点与终点不过隔着一个个瞬间</a:t>
            </a:r>
          </a:p>
          <a:p>
            <a:pPr marL="0" indent="0">
              <a:buNone/>
            </a:pPr>
            <a:r>
              <a:rPr lang="zh-CN" altLang="en-US" sz="4000" dirty="0"/>
              <a:t>鲜活的我 死去的我 眺望着天边</a:t>
            </a:r>
          </a:p>
          <a:p>
            <a:pPr marL="0" indent="0">
              <a:buNone/>
            </a:pPr>
            <a:r>
              <a:rPr lang="zh-CN" altLang="en-US" sz="4000" dirty="0"/>
              <a:t>新的太阳升起在地平线</a:t>
            </a:r>
          </a:p>
        </p:txBody>
      </p:sp>
    </p:spTree>
    <p:extLst>
      <p:ext uri="{BB962C8B-B14F-4D97-AF65-F5344CB8AC3E}">
        <p14:creationId xmlns:p14="http://schemas.microsoft.com/office/powerpoint/2010/main" val="112298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7AC65A-9169-1E09-7B7F-2D9D69D2F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018" y="2571795"/>
            <a:ext cx="5092882" cy="1714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9600" dirty="0"/>
              <a:t> </a:t>
            </a:r>
            <a:r>
              <a:rPr lang="zh-CN" altLang="en-US" sz="9600" dirty="0"/>
              <a:t>「启」</a:t>
            </a:r>
          </a:p>
        </p:txBody>
      </p:sp>
    </p:spTree>
    <p:extLst>
      <p:ext uri="{BB962C8B-B14F-4D97-AF65-F5344CB8AC3E}">
        <p14:creationId xmlns:p14="http://schemas.microsoft.com/office/powerpoint/2010/main" val="2383265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7AC65A-9169-1E09-7B7F-2D9D69D2F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018" y="2571795"/>
            <a:ext cx="5092882" cy="1714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9600" dirty="0"/>
              <a:t> </a:t>
            </a:r>
            <a:r>
              <a:rPr lang="zh-CN" altLang="en-US" sz="9600" dirty="0"/>
              <a:t>「尘」</a:t>
            </a:r>
          </a:p>
        </p:txBody>
      </p:sp>
    </p:spTree>
    <p:extLst>
      <p:ext uri="{BB962C8B-B14F-4D97-AF65-F5344CB8AC3E}">
        <p14:creationId xmlns:p14="http://schemas.microsoft.com/office/powerpoint/2010/main" val="1340985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A38C5C-79CD-291B-BA1F-AE26C6AC9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5860" y="488951"/>
            <a:ext cx="8598990" cy="566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/>
              <a:t>我从哪里来 又要到哪里去</a:t>
            </a:r>
          </a:p>
          <a:p>
            <a:pPr marL="0" indent="0">
              <a:buNone/>
            </a:pPr>
            <a:r>
              <a:rPr lang="zh-CN" altLang="en-US" sz="4000" dirty="0"/>
              <a:t>无知的自己 私藏着美好的记忆</a:t>
            </a:r>
          </a:p>
          <a:p>
            <a:pPr marL="0" indent="0">
              <a:buNone/>
            </a:pPr>
            <a:r>
              <a:rPr lang="zh-CN" altLang="en-US" sz="4000" dirty="0"/>
              <a:t>雨点洒落 嫩芽焕发着新绿</a:t>
            </a:r>
          </a:p>
          <a:p>
            <a:pPr marL="0" indent="0">
              <a:buNone/>
            </a:pPr>
            <a:r>
              <a:rPr lang="zh-CN" altLang="en-US" sz="4000" dirty="0"/>
              <a:t>一抔沙土 竟也能长出生机</a:t>
            </a:r>
          </a:p>
          <a:p>
            <a:pPr marL="0" indent="0">
              <a:buNone/>
            </a:pPr>
            <a:r>
              <a:rPr lang="zh-CN" altLang="en-US" sz="4000" dirty="0"/>
              <a:t>我从哪里来 又要到哪里去</a:t>
            </a:r>
          </a:p>
          <a:p>
            <a:pPr marL="0" indent="0">
              <a:buNone/>
            </a:pPr>
            <a:r>
              <a:rPr lang="zh-CN" altLang="en-US" sz="4000" dirty="0"/>
              <a:t>广阔的天地 可容得下一人呼吸</a:t>
            </a:r>
          </a:p>
          <a:p>
            <a:pPr marL="0" indent="0">
              <a:buNone/>
            </a:pPr>
            <a:r>
              <a:rPr lang="zh-CN" altLang="en-US" sz="4000" dirty="0"/>
              <a:t>诗人在岸边写下无谓的字句</a:t>
            </a:r>
          </a:p>
          <a:p>
            <a:pPr marL="0" indent="0">
              <a:buNone/>
            </a:pPr>
            <a:r>
              <a:rPr lang="zh-CN" altLang="en-US" sz="4000" dirty="0"/>
              <a:t>成为一生的绝笔</a:t>
            </a:r>
          </a:p>
        </p:txBody>
      </p:sp>
    </p:spTree>
    <p:extLst>
      <p:ext uri="{BB962C8B-B14F-4D97-AF65-F5344CB8AC3E}">
        <p14:creationId xmlns:p14="http://schemas.microsoft.com/office/powerpoint/2010/main" val="1093232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A38C5C-79CD-291B-BA1F-AE26C6AC9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5860" y="488951"/>
            <a:ext cx="8598990" cy="566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/>
              <a:t>我从哪里来 又要到哪里去</a:t>
            </a:r>
          </a:p>
          <a:p>
            <a:pPr marL="0" indent="0">
              <a:buNone/>
            </a:pPr>
            <a:r>
              <a:rPr lang="zh-CN" altLang="en-US" sz="4000" dirty="0"/>
              <a:t>火车带走那遥远的追忆</a:t>
            </a:r>
          </a:p>
          <a:p>
            <a:pPr marL="0" indent="0">
              <a:buNone/>
            </a:pPr>
            <a:r>
              <a:rPr lang="zh-CN" altLang="en-US" sz="4000" dirty="0"/>
              <a:t>嫩芽已开出了鲜花 种子被微风吹起</a:t>
            </a:r>
          </a:p>
          <a:p>
            <a:pPr marL="0" indent="0">
              <a:buNone/>
            </a:pPr>
            <a:r>
              <a:rPr lang="zh-CN" altLang="en-US" sz="4000" dirty="0"/>
              <a:t>将生机播撒入又一片尘土里</a:t>
            </a:r>
          </a:p>
          <a:p>
            <a:pPr marL="0" indent="0">
              <a:buNone/>
            </a:pPr>
            <a:r>
              <a:rPr lang="zh-CN" altLang="en-US" sz="4000" dirty="0"/>
              <a:t>我从哪里来 又要到哪里去</a:t>
            </a:r>
          </a:p>
          <a:p>
            <a:pPr marL="0" indent="0">
              <a:buNone/>
            </a:pPr>
            <a:r>
              <a:rPr lang="zh-CN" altLang="en-US" sz="4000" dirty="0"/>
              <a:t>无尽的宇宙 我却难以呼吸</a:t>
            </a:r>
          </a:p>
          <a:p>
            <a:pPr marL="0" indent="0">
              <a:buNone/>
            </a:pPr>
            <a:r>
              <a:rPr lang="zh-CN" altLang="en-US" sz="4000" dirty="0"/>
              <a:t>盼望有人看到这地狱</a:t>
            </a:r>
          </a:p>
          <a:p>
            <a:pPr marL="0" indent="0">
              <a:buNone/>
            </a:pPr>
            <a:r>
              <a:rPr lang="zh-CN" altLang="en-US" sz="4000" dirty="0"/>
              <a:t>终于等来 镜子里的自己</a:t>
            </a:r>
          </a:p>
        </p:txBody>
      </p:sp>
    </p:spTree>
    <p:extLst>
      <p:ext uri="{BB962C8B-B14F-4D97-AF65-F5344CB8AC3E}">
        <p14:creationId xmlns:p14="http://schemas.microsoft.com/office/powerpoint/2010/main" val="1064457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A38C5C-79CD-291B-BA1F-AE26C6AC9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5860" y="488951"/>
            <a:ext cx="8598990" cy="566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/>
              <a:t>一个犁牛半块田 收也凭天荒凭天</a:t>
            </a:r>
          </a:p>
          <a:p>
            <a:pPr marL="0" indent="0">
              <a:buNone/>
            </a:pPr>
            <a:r>
              <a:rPr lang="zh-CN" altLang="en-US" sz="4000" dirty="0"/>
              <a:t>粗茶淡饭饱三餐 早也香甜晚香甜</a:t>
            </a:r>
          </a:p>
          <a:p>
            <a:pPr marL="0" indent="0">
              <a:buNone/>
            </a:pPr>
            <a:r>
              <a:rPr lang="zh-CN" altLang="en-US" sz="4000" dirty="0"/>
              <a:t>布衣得暖胜丝绵 长也可穿短可穿</a:t>
            </a:r>
          </a:p>
          <a:p>
            <a:pPr marL="0" indent="0">
              <a:buNone/>
            </a:pPr>
            <a:r>
              <a:rPr lang="zh-CN" altLang="en-US" sz="4000" dirty="0"/>
              <a:t>草舍茅屋有几间 行也安然待安然</a:t>
            </a:r>
          </a:p>
          <a:p>
            <a:pPr marL="0" indent="0">
              <a:buNone/>
            </a:pPr>
            <a:r>
              <a:rPr lang="zh-CN" altLang="en-US" sz="4000" dirty="0"/>
              <a:t>雨过天青驾小船 鱼在一边酒一边</a:t>
            </a:r>
          </a:p>
          <a:p>
            <a:pPr marL="0" indent="0">
              <a:buNone/>
            </a:pPr>
            <a:r>
              <a:rPr lang="zh-CN" altLang="en-US" sz="4000" dirty="0"/>
              <a:t>夜归儿女话灯前 今也有言古有言</a:t>
            </a:r>
          </a:p>
          <a:p>
            <a:pPr marL="0" indent="0">
              <a:buNone/>
            </a:pPr>
            <a:r>
              <a:rPr lang="zh-CN" altLang="en-US" sz="4000" dirty="0"/>
              <a:t>日上三竿我独眠 谁是神仙我是神仙</a:t>
            </a:r>
          </a:p>
          <a:p>
            <a:pPr marL="0" indent="0">
              <a:buNone/>
            </a:pPr>
            <a:r>
              <a:rPr lang="zh-CN" altLang="en-US" sz="4000" dirty="0"/>
              <a:t>南山空谷书一卷 疯也痴癫狂也痴癫</a:t>
            </a:r>
          </a:p>
        </p:txBody>
      </p:sp>
    </p:spTree>
    <p:extLst>
      <p:ext uri="{BB962C8B-B14F-4D97-AF65-F5344CB8AC3E}">
        <p14:creationId xmlns:p14="http://schemas.microsoft.com/office/powerpoint/2010/main" val="3885722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A38C5C-79CD-291B-BA1F-AE26C6AC9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5860" y="1682751"/>
            <a:ext cx="8598990" cy="2984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/>
              <a:t>我从哪里来 又要到哪里去</a:t>
            </a:r>
          </a:p>
          <a:p>
            <a:pPr marL="0" indent="0">
              <a:buNone/>
            </a:pPr>
            <a:r>
              <a:rPr lang="zh-CN" altLang="en-US" sz="4000" dirty="0"/>
              <a:t>找块石头 埋之前乱刻点的痕迹</a:t>
            </a:r>
          </a:p>
          <a:p>
            <a:pPr marL="0" indent="0">
              <a:buNone/>
            </a:pPr>
            <a:r>
              <a:rPr lang="zh-CN" altLang="en-US" sz="4000" dirty="0"/>
              <a:t>或许百年之后能被人发掘</a:t>
            </a:r>
          </a:p>
          <a:p>
            <a:pPr marL="0" indent="0">
              <a:buNone/>
            </a:pPr>
            <a:r>
              <a:rPr lang="zh-CN" altLang="en-US" sz="4000" dirty="0"/>
              <a:t>将前人的秘密破译</a:t>
            </a:r>
          </a:p>
        </p:txBody>
      </p:sp>
    </p:spTree>
    <p:extLst>
      <p:ext uri="{BB962C8B-B14F-4D97-AF65-F5344CB8AC3E}">
        <p14:creationId xmlns:p14="http://schemas.microsoft.com/office/powerpoint/2010/main" val="2981766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7AC65A-9169-1E09-7B7F-2D9D69D2F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018" y="2571795"/>
            <a:ext cx="5092882" cy="1714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9600" dirty="0"/>
              <a:t> </a:t>
            </a:r>
            <a:r>
              <a:rPr lang="zh-CN" altLang="en-US" sz="9600" dirty="0"/>
              <a:t>「落」</a:t>
            </a:r>
          </a:p>
        </p:txBody>
      </p:sp>
    </p:spTree>
    <p:extLst>
      <p:ext uri="{BB962C8B-B14F-4D97-AF65-F5344CB8AC3E}">
        <p14:creationId xmlns:p14="http://schemas.microsoft.com/office/powerpoint/2010/main" val="1856763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A38C5C-79CD-291B-BA1F-AE26C6AC9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5860" y="488951"/>
            <a:ext cx="7367090" cy="566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/>
              <a:t>幕启一个人 幕落一个人</a:t>
            </a:r>
          </a:p>
          <a:p>
            <a:pPr marL="0" indent="0">
              <a:buNone/>
            </a:pPr>
            <a:r>
              <a:rPr lang="zh-CN" altLang="en-US" sz="4000" dirty="0"/>
              <a:t>相遇全凭缘分 相知都靠天真</a:t>
            </a:r>
          </a:p>
          <a:p>
            <a:pPr marL="0" indent="0">
              <a:buNone/>
            </a:pPr>
            <a:r>
              <a:rPr lang="zh-CN" altLang="en-US" sz="4000" dirty="0"/>
              <a:t>过去一个人 未来一个人</a:t>
            </a:r>
          </a:p>
          <a:p>
            <a:pPr marL="0" indent="0">
              <a:buNone/>
            </a:pPr>
            <a:r>
              <a:rPr lang="zh-CN" altLang="en-US" sz="4000" dirty="0"/>
              <a:t>我的故事里能装下几个人</a:t>
            </a:r>
          </a:p>
          <a:p>
            <a:pPr marL="0" indent="0">
              <a:buNone/>
            </a:pPr>
            <a:r>
              <a:rPr lang="zh-CN" altLang="en-US" sz="4000" dirty="0"/>
              <a:t>幕启一个人 幕落一个人</a:t>
            </a:r>
          </a:p>
          <a:p>
            <a:pPr marL="0" indent="0">
              <a:buNone/>
            </a:pPr>
            <a:r>
              <a:rPr lang="zh-CN" altLang="en-US" sz="4000" dirty="0"/>
              <a:t>哪里还有缘分 仍然还是天真</a:t>
            </a:r>
          </a:p>
          <a:p>
            <a:pPr marL="0" indent="0">
              <a:buNone/>
            </a:pPr>
            <a:r>
              <a:rPr lang="zh-CN" altLang="en-US" sz="4000" dirty="0"/>
              <a:t>相濡以沫的人 相忘于江湖的人</a:t>
            </a:r>
          </a:p>
          <a:p>
            <a:pPr marL="0" indent="0">
              <a:buNone/>
            </a:pPr>
            <a:r>
              <a:rPr lang="zh-CN" altLang="en-US" sz="4000" dirty="0"/>
              <a:t>明明知道答案为何还要追问</a:t>
            </a:r>
          </a:p>
        </p:txBody>
      </p:sp>
    </p:spTree>
    <p:extLst>
      <p:ext uri="{BB962C8B-B14F-4D97-AF65-F5344CB8AC3E}">
        <p14:creationId xmlns:p14="http://schemas.microsoft.com/office/powerpoint/2010/main" val="3329859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A38C5C-79CD-291B-BA1F-AE26C6AC9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5860" y="488951"/>
            <a:ext cx="8300540" cy="566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/>
              <a:t>可还有最后一首歌</a:t>
            </a:r>
          </a:p>
          <a:p>
            <a:pPr marL="0" indent="0">
              <a:buNone/>
            </a:pPr>
            <a:r>
              <a:rPr lang="zh-CN" altLang="en-US" sz="4000" dirty="0"/>
              <a:t>就在告别前的时刻</a:t>
            </a:r>
          </a:p>
          <a:p>
            <a:pPr marL="0" indent="0">
              <a:buNone/>
            </a:pPr>
            <a:r>
              <a:rPr lang="zh-CN" altLang="en-US" sz="4000" dirty="0"/>
              <a:t>唤醒故事里的我</a:t>
            </a:r>
          </a:p>
          <a:p>
            <a:pPr marL="0" indent="0">
              <a:buNone/>
            </a:pPr>
            <a:r>
              <a:rPr lang="zh-CN" altLang="en-US" sz="4000" dirty="0"/>
              <a:t>拿起笔将未来勾勒</a:t>
            </a:r>
            <a:endParaRPr lang="en-US" altLang="zh-CN" sz="4000" dirty="0"/>
          </a:p>
          <a:p>
            <a:pPr marL="0" indent="0">
              <a:buNone/>
            </a:pPr>
            <a:r>
              <a:rPr lang="zh-CN" altLang="en-US" sz="4000" dirty="0"/>
              <a:t>一株新芽悄悄生长在岩石的缝隙</a:t>
            </a:r>
          </a:p>
          <a:p>
            <a:pPr marL="0" indent="0">
              <a:buNone/>
            </a:pPr>
            <a:r>
              <a:rPr lang="zh-CN" altLang="en-US" sz="4000" dirty="0"/>
              <a:t>又一场夜雨 又一次深夜的清醒</a:t>
            </a:r>
          </a:p>
          <a:p>
            <a:pPr marL="0" indent="0">
              <a:buNone/>
            </a:pPr>
            <a:r>
              <a:rPr lang="zh-CN" altLang="en-US" sz="4000" dirty="0"/>
              <a:t>一粒微尘随风来去</a:t>
            </a:r>
          </a:p>
          <a:p>
            <a:pPr marL="0" indent="0">
              <a:buNone/>
            </a:pPr>
            <a:r>
              <a:rPr lang="zh-CN" altLang="en-US" sz="4000" dirty="0"/>
              <a:t>与君歌一曲 请君为我倾耳听</a:t>
            </a:r>
          </a:p>
        </p:txBody>
      </p:sp>
    </p:spTree>
    <p:extLst>
      <p:ext uri="{BB962C8B-B14F-4D97-AF65-F5344CB8AC3E}">
        <p14:creationId xmlns:p14="http://schemas.microsoft.com/office/powerpoint/2010/main" val="206473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A38C5C-79CD-291B-BA1F-AE26C6AC9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050" y="488951"/>
            <a:ext cx="10966450" cy="566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/>
              <a:t>我看着她看着我看着她看着我 的身影</a:t>
            </a:r>
          </a:p>
          <a:p>
            <a:pPr marL="0" indent="0">
              <a:buNone/>
            </a:pPr>
            <a:r>
              <a:rPr lang="zh-CN" altLang="en-US" sz="4000" dirty="0"/>
              <a:t>出现在没有星 没有云 没有月 没有灯的</a:t>
            </a:r>
            <a:r>
              <a:rPr lang="en-US" altLang="zh-CN" sz="4000" dirty="0"/>
              <a:t> </a:t>
            </a:r>
            <a:r>
              <a:rPr lang="zh-CN" altLang="en-US" sz="4000" dirty="0"/>
              <a:t>夜空里</a:t>
            </a:r>
            <a:endParaRPr lang="en-US" altLang="zh-CN" sz="4000" dirty="0"/>
          </a:p>
          <a:p>
            <a:pPr marL="0" indent="0">
              <a:buNone/>
            </a:pPr>
            <a:endParaRPr lang="zh-CN" altLang="en-US" sz="4000" dirty="0"/>
          </a:p>
          <a:p>
            <a:pPr marL="0" indent="0">
              <a:buNone/>
            </a:pPr>
            <a:r>
              <a:rPr lang="zh-CN" altLang="en-US" sz="4000" dirty="0"/>
              <a:t>嘈杂与安静 黄昏到黎明 有谁听清</a:t>
            </a:r>
          </a:p>
          <a:p>
            <a:pPr marL="0" indent="0">
              <a:buNone/>
            </a:pPr>
            <a:r>
              <a:rPr lang="zh-CN" altLang="en-US" sz="4000" dirty="0"/>
              <a:t>怀念风 怀念雨 怀念雪 怀念火的 梦境</a:t>
            </a:r>
            <a:endParaRPr lang="en-US" altLang="zh-CN" sz="4000" dirty="0"/>
          </a:p>
          <a:p>
            <a:pPr marL="0" indent="0">
              <a:buNone/>
            </a:pPr>
            <a:endParaRPr lang="zh-CN" altLang="en-US" sz="4000" dirty="0"/>
          </a:p>
          <a:p>
            <a:pPr marL="0" indent="0">
              <a:buNone/>
            </a:pPr>
            <a:r>
              <a:rPr lang="zh-CN" altLang="en-US" sz="4000" dirty="0"/>
              <a:t>嘈杂与安静 黄昏到黎明 有谁看清</a:t>
            </a:r>
          </a:p>
          <a:p>
            <a:pPr marL="0" indent="0">
              <a:buNone/>
            </a:pPr>
            <a:r>
              <a:rPr lang="zh-CN" altLang="en-US" sz="4000" dirty="0"/>
              <a:t>带来风 带来雨 带来雪 带来火的 流星</a:t>
            </a:r>
          </a:p>
        </p:txBody>
      </p:sp>
    </p:spTree>
    <p:extLst>
      <p:ext uri="{BB962C8B-B14F-4D97-AF65-F5344CB8AC3E}">
        <p14:creationId xmlns:p14="http://schemas.microsoft.com/office/powerpoint/2010/main" val="2849335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47001-9F27-9F5E-F834-706C254991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9600" dirty="0"/>
              <a:t>城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A69134-8724-FEEA-2EE9-98B08F0999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校学生音乐剧社出品</a:t>
            </a:r>
          </a:p>
        </p:txBody>
      </p:sp>
    </p:spTree>
    <p:extLst>
      <p:ext uri="{BB962C8B-B14F-4D97-AF65-F5344CB8AC3E}">
        <p14:creationId xmlns:p14="http://schemas.microsoft.com/office/powerpoint/2010/main" val="4179346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A38C5C-79CD-291B-BA1F-AE26C6AC9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7460" y="1870075"/>
            <a:ext cx="7074989" cy="3117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/>
              <a:t>你会为了一个人 留在一座城</a:t>
            </a:r>
          </a:p>
          <a:p>
            <a:pPr marL="0" indent="0">
              <a:buNone/>
            </a:pPr>
            <a:r>
              <a:rPr lang="zh-CN" altLang="en-US" sz="4000" dirty="0"/>
              <a:t>还是为了一座城 离开一个人</a:t>
            </a:r>
          </a:p>
          <a:p>
            <a:pPr marL="0" indent="0">
              <a:buNone/>
            </a:pPr>
            <a:r>
              <a:rPr lang="zh-CN" altLang="en-US" sz="4000" dirty="0"/>
              <a:t>你会杀死一个人 告别一座城</a:t>
            </a:r>
          </a:p>
          <a:p>
            <a:pPr marL="0" indent="0">
              <a:buNone/>
            </a:pPr>
            <a:r>
              <a:rPr lang="zh-CN" altLang="en-US" sz="4000" dirty="0"/>
              <a:t>还是困在一座城 思念一个人</a:t>
            </a:r>
          </a:p>
        </p:txBody>
      </p:sp>
    </p:spTree>
    <p:extLst>
      <p:ext uri="{BB962C8B-B14F-4D97-AF65-F5344CB8AC3E}">
        <p14:creationId xmlns:p14="http://schemas.microsoft.com/office/powerpoint/2010/main" val="781885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A38C5C-79CD-291B-BA1F-AE26C6AC9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5860" y="488951"/>
            <a:ext cx="7074989" cy="566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/>
              <a:t>这是一座总在雨季的城</a:t>
            </a:r>
          </a:p>
          <a:p>
            <a:pPr marL="0" indent="0">
              <a:buNone/>
            </a:pPr>
            <a:r>
              <a:rPr lang="zh-CN" altLang="en-US" sz="4000" dirty="0"/>
              <a:t>大大小小的伞缝补天空的裂痕</a:t>
            </a:r>
          </a:p>
          <a:p>
            <a:pPr marL="0" indent="0">
              <a:buNone/>
            </a:pPr>
            <a:r>
              <a:rPr lang="zh-CN" altLang="en-US" sz="4000" dirty="0"/>
              <a:t>这是一座没有秋天的城</a:t>
            </a:r>
          </a:p>
          <a:p>
            <a:pPr marL="0" indent="0">
              <a:buNone/>
            </a:pPr>
            <a:r>
              <a:rPr lang="zh-CN" altLang="en-US" sz="4000" dirty="0"/>
              <a:t>夏天悄悄过去 留下寒冬的沉闷</a:t>
            </a:r>
          </a:p>
          <a:p>
            <a:pPr marL="0" indent="0">
              <a:buNone/>
            </a:pPr>
            <a:r>
              <a:rPr lang="zh-CN" altLang="en-US" sz="4000" dirty="0"/>
              <a:t>我从未想过 会来到这座城</a:t>
            </a:r>
          </a:p>
          <a:p>
            <a:pPr marL="0" indent="0">
              <a:buNone/>
            </a:pPr>
            <a:r>
              <a:rPr lang="zh-CN" altLang="en-US" sz="4000" dirty="0"/>
              <a:t>若非四年前 那些难堪的得分</a:t>
            </a:r>
          </a:p>
          <a:p>
            <a:pPr marL="0" indent="0">
              <a:buNone/>
            </a:pPr>
            <a:r>
              <a:rPr lang="zh-CN" altLang="en-US" sz="4000" dirty="0"/>
              <a:t>我从未想到 会怀念这座城</a:t>
            </a:r>
          </a:p>
          <a:p>
            <a:pPr marL="0" indent="0">
              <a:buNone/>
            </a:pPr>
            <a:r>
              <a:rPr lang="zh-CN" altLang="en-US" sz="4000" dirty="0"/>
              <a:t>若非 遇见了你们</a:t>
            </a:r>
          </a:p>
        </p:txBody>
      </p:sp>
    </p:spTree>
    <p:extLst>
      <p:ext uri="{BB962C8B-B14F-4D97-AF65-F5344CB8AC3E}">
        <p14:creationId xmlns:p14="http://schemas.microsoft.com/office/powerpoint/2010/main" val="3222033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A38C5C-79CD-291B-BA1F-AE26C6AC9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5860" y="488951"/>
            <a:ext cx="7367090" cy="566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/>
              <a:t>幕启一个人 幕落一个人</a:t>
            </a:r>
          </a:p>
          <a:p>
            <a:pPr marL="0" indent="0">
              <a:buNone/>
            </a:pPr>
            <a:r>
              <a:rPr lang="zh-CN" altLang="en-US" sz="4000" dirty="0"/>
              <a:t>相遇全凭缘分 相知都靠天真</a:t>
            </a:r>
          </a:p>
          <a:p>
            <a:pPr marL="0" indent="0">
              <a:buNone/>
            </a:pPr>
            <a:r>
              <a:rPr lang="zh-CN" altLang="en-US" sz="4000" dirty="0"/>
              <a:t>过去一个人 未来一个人</a:t>
            </a:r>
          </a:p>
          <a:p>
            <a:pPr marL="0" indent="0">
              <a:buNone/>
            </a:pPr>
            <a:r>
              <a:rPr lang="zh-CN" altLang="en-US" sz="4000" dirty="0"/>
              <a:t>我的故事里能装下几个人</a:t>
            </a:r>
          </a:p>
          <a:p>
            <a:pPr marL="0" indent="0">
              <a:buNone/>
            </a:pPr>
            <a:r>
              <a:rPr lang="zh-CN" altLang="en-US" sz="4000" dirty="0"/>
              <a:t>幕启一个人 幕落一个人</a:t>
            </a:r>
          </a:p>
          <a:p>
            <a:pPr marL="0" indent="0">
              <a:buNone/>
            </a:pPr>
            <a:r>
              <a:rPr lang="zh-CN" altLang="en-US" sz="4000" dirty="0"/>
              <a:t>哪里还有缘分 仍然还是天真</a:t>
            </a:r>
          </a:p>
          <a:p>
            <a:pPr marL="0" indent="0">
              <a:buNone/>
            </a:pPr>
            <a:r>
              <a:rPr lang="zh-CN" altLang="en-US" sz="4000" dirty="0"/>
              <a:t>相濡以沫的人 相忘于江湖的人</a:t>
            </a:r>
          </a:p>
          <a:p>
            <a:pPr marL="0" indent="0">
              <a:buNone/>
            </a:pPr>
            <a:r>
              <a:rPr lang="zh-CN" altLang="en-US" sz="4000" dirty="0"/>
              <a:t>明明知道答案为何还要追问</a:t>
            </a:r>
          </a:p>
        </p:txBody>
      </p:sp>
    </p:spTree>
    <p:extLst>
      <p:ext uri="{BB962C8B-B14F-4D97-AF65-F5344CB8AC3E}">
        <p14:creationId xmlns:p14="http://schemas.microsoft.com/office/powerpoint/2010/main" val="42212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7AC65A-9169-1E09-7B7F-2D9D69D2F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018" y="2571795"/>
            <a:ext cx="5092882" cy="1714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9600" dirty="0"/>
              <a:t> </a:t>
            </a:r>
            <a:r>
              <a:rPr lang="zh-CN" altLang="en-US" sz="9600" dirty="0"/>
              <a:t>「芽」</a:t>
            </a:r>
          </a:p>
        </p:txBody>
      </p:sp>
    </p:spTree>
    <p:extLst>
      <p:ext uri="{BB962C8B-B14F-4D97-AF65-F5344CB8AC3E}">
        <p14:creationId xmlns:p14="http://schemas.microsoft.com/office/powerpoint/2010/main" val="3829461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A38C5C-79CD-291B-BA1F-AE26C6AC9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5860" y="488951"/>
            <a:ext cx="8427540" cy="566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/>
              <a:t>镜子里的我 沉入海底的我</a:t>
            </a:r>
          </a:p>
          <a:p>
            <a:pPr marL="0" indent="0">
              <a:buNone/>
            </a:pPr>
            <a:r>
              <a:rPr lang="zh-CN" altLang="en-US" sz="4000" dirty="0"/>
              <a:t>风雪落下的时刻 被人潮淹没</a:t>
            </a:r>
          </a:p>
          <a:p>
            <a:pPr marL="0" indent="0">
              <a:buNone/>
            </a:pPr>
            <a:r>
              <a:rPr lang="zh-CN" altLang="en-US" sz="4000" dirty="0"/>
              <a:t>青山外的我 眺望着夕阳的我</a:t>
            </a:r>
          </a:p>
          <a:p>
            <a:pPr marL="0" indent="0">
              <a:buNone/>
            </a:pPr>
            <a:r>
              <a:rPr lang="zh-CN" altLang="en-US" sz="4000" dirty="0"/>
              <a:t>墙缝里的新芽 能否将桎梏摆脱</a:t>
            </a:r>
          </a:p>
          <a:p>
            <a:pPr marL="0" indent="0">
              <a:buNone/>
            </a:pPr>
            <a:r>
              <a:rPr lang="zh-CN" altLang="en-US" sz="4000" dirty="0"/>
              <a:t>放声呐喊的我 遍体鳞伤的我</a:t>
            </a:r>
          </a:p>
          <a:p>
            <a:pPr marL="0" indent="0">
              <a:buNone/>
            </a:pPr>
            <a:r>
              <a:rPr lang="zh-CN" altLang="en-US" sz="4000" dirty="0"/>
              <a:t>无人看到的时刻 随微风起落</a:t>
            </a:r>
          </a:p>
          <a:p>
            <a:pPr marL="0" indent="0">
              <a:buNone/>
            </a:pPr>
            <a:r>
              <a:rPr lang="zh-CN" altLang="en-US" sz="4000" dirty="0"/>
              <a:t>梦里轻轻的歌 梦外一盏灯火</a:t>
            </a:r>
          </a:p>
          <a:p>
            <a:pPr marL="0" indent="0">
              <a:buNone/>
            </a:pPr>
            <a:r>
              <a:rPr lang="zh-CN" altLang="en-US" sz="4000" dirty="0"/>
              <a:t>刚探头的新芽 描绘着美丽的笨拙</a:t>
            </a:r>
          </a:p>
        </p:txBody>
      </p:sp>
    </p:spTree>
    <p:extLst>
      <p:ext uri="{BB962C8B-B14F-4D97-AF65-F5344CB8AC3E}">
        <p14:creationId xmlns:p14="http://schemas.microsoft.com/office/powerpoint/2010/main" val="2476288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A38C5C-79CD-291B-BA1F-AE26C6AC9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5860" y="1924051"/>
            <a:ext cx="8427540" cy="2895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/>
              <a:t>是否必须经受一切的苦厄</a:t>
            </a:r>
          </a:p>
          <a:p>
            <a:pPr marL="0" indent="0">
              <a:buNone/>
            </a:pPr>
            <a:r>
              <a:rPr lang="zh-CN" altLang="en-US" sz="4000" dirty="0"/>
              <a:t>才能看见成长的执着</a:t>
            </a:r>
          </a:p>
          <a:p>
            <a:pPr marL="0" indent="0">
              <a:buNone/>
            </a:pPr>
            <a:r>
              <a:rPr lang="zh-CN" altLang="en-US" sz="4000" dirty="0"/>
              <a:t>是否必须将翠色铺满世界</a:t>
            </a:r>
          </a:p>
          <a:p>
            <a:pPr marL="0" indent="0">
              <a:buNone/>
            </a:pPr>
            <a:r>
              <a:rPr lang="zh-CN" altLang="en-US" sz="4000" dirty="0"/>
              <a:t>才能不被夜幕包裹</a:t>
            </a:r>
          </a:p>
        </p:txBody>
      </p:sp>
    </p:spTree>
    <p:extLst>
      <p:ext uri="{BB962C8B-B14F-4D97-AF65-F5344CB8AC3E}">
        <p14:creationId xmlns:p14="http://schemas.microsoft.com/office/powerpoint/2010/main" val="922591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A38C5C-79CD-291B-BA1F-AE26C6AC9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5860" y="488951"/>
            <a:ext cx="8427540" cy="566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/>
              <a:t>山外有一座青青的山</a:t>
            </a:r>
          </a:p>
          <a:p>
            <a:pPr marL="0" indent="0">
              <a:buNone/>
            </a:pPr>
            <a:r>
              <a:rPr lang="zh-CN" altLang="en-US" sz="4000" dirty="0"/>
              <a:t>天外都是那蓝蓝的天</a:t>
            </a:r>
          </a:p>
          <a:p>
            <a:pPr marL="0" indent="0">
              <a:buNone/>
            </a:pPr>
            <a:r>
              <a:rPr lang="zh-CN" altLang="en-US" sz="4000" dirty="0"/>
              <a:t>风吹卷动那青青的帘</a:t>
            </a:r>
          </a:p>
          <a:p>
            <a:pPr marL="0" indent="0">
              <a:buNone/>
            </a:pPr>
            <a:r>
              <a:rPr lang="zh-CN" altLang="en-US" sz="4000" dirty="0"/>
              <a:t>遍地就生了那凄凄的寒</a:t>
            </a:r>
          </a:p>
          <a:p>
            <a:pPr marL="0" indent="0">
              <a:buNone/>
            </a:pPr>
            <a:r>
              <a:rPr lang="zh-CN" altLang="en-US" sz="4000" dirty="0"/>
              <a:t>梦里有那半阙的曲</a:t>
            </a:r>
          </a:p>
          <a:p>
            <a:pPr marL="0" indent="0">
              <a:buNone/>
            </a:pPr>
            <a:r>
              <a:rPr lang="zh-CN" altLang="en-US" sz="4000" dirty="0"/>
              <a:t>梦外的酒杯换了几盏</a:t>
            </a:r>
          </a:p>
          <a:p>
            <a:pPr marL="0" indent="0">
              <a:buNone/>
            </a:pPr>
            <a:r>
              <a:rPr lang="zh-CN" altLang="en-US" sz="4000" dirty="0"/>
              <a:t>梦里唱罢到梦外</a:t>
            </a:r>
          </a:p>
          <a:p>
            <a:pPr marL="0" indent="0">
              <a:buNone/>
            </a:pPr>
            <a:r>
              <a:rPr lang="zh-CN" altLang="en-US" sz="4000" dirty="0"/>
              <a:t>里外两难全</a:t>
            </a:r>
          </a:p>
        </p:txBody>
      </p:sp>
    </p:spTree>
    <p:extLst>
      <p:ext uri="{BB962C8B-B14F-4D97-AF65-F5344CB8AC3E}">
        <p14:creationId xmlns:p14="http://schemas.microsoft.com/office/powerpoint/2010/main" val="1309042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1174</Words>
  <Application>Microsoft Office PowerPoint</Application>
  <PresentationFormat>宽屏</PresentationFormat>
  <Paragraphs>157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等线</vt:lpstr>
      <vt:lpstr>等线 Light</vt:lpstr>
      <vt:lpstr>楷体</vt:lpstr>
      <vt:lpstr>Arial</vt:lpstr>
      <vt:lpstr>Office 主题​​</vt:lpstr>
      <vt:lpstr>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告白</dc:title>
  <dc:creator>Z Richard</dc:creator>
  <cp:lastModifiedBy>Z Richard</cp:lastModifiedBy>
  <cp:revision>71</cp:revision>
  <dcterms:created xsi:type="dcterms:W3CDTF">2024-05-04T05:08:48Z</dcterms:created>
  <dcterms:modified xsi:type="dcterms:W3CDTF">2024-05-18T16:35:59Z</dcterms:modified>
</cp:coreProperties>
</file>