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9" r:id="rId4"/>
    <p:sldId id="260" r:id="rId5"/>
    <p:sldId id="261" r:id="rId6"/>
    <p:sldId id="262" r:id="rId7"/>
    <p:sldId id="264" r:id="rId8"/>
    <p:sldId id="266" r:id="rId9"/>
    <p:sldId id="267" r:id="rId10"/>
    <p:sldId id="268" r:id="rId11"/>
    <p:sldId id="273" r:id="rId12"/>
    <p:sldId id="278" r:id="rId13"/>
    <p:sldId id="263" r:id="rId14"/>
    <p:sldId id="265" r:id="rId15"/>
    <p:sldId id="269" r:id="rId16"/>
    <p:sldId id="285" r:id="rId17"/>
    <p:sldId id="274" r:id="rId18"/>
    <p:sldId id="275" r:id="rId19"/>
    <p:sldId id="286" r:id="rId20"/>
    <p:sldId id="270" r:id="rId21"/>
    <p:sldId id="276" r:id="rId22"/>
    <p:sldId id="287" r:id="rId23"/>
    <p:sldId id="277" r:id="rId24"/>
    <p:sldId id="288" r:id="rId25"/>
    <p:sldId id="279" r:id="rId26"/>
    <p:sldId id="290" r:id="rId27"/>
    <p:sldId id="292" r:id="rId28"/>
    <p:sldId id="289" r:id="rId29"/>
    <p:sldId id="280" r:id="rId30"/>
    <p:sldId id="282" r:id="rId31"/>
    <p:sldId id="271" r:id="rId32"/>
    <p:sldId id="291" r:id="rId33"/>
    <p:sldId id="272" r:id="rId34"/>
    <p:sldId id="294" r:id="rId35"/>
    <p:sldId id="295" r:id="rId36"/>
    <p:sldId id="297" r:id="rId37"/>
    <p:sldId id="296" r:id="rId38"/>
    <p:sldId id="299" r:id="rId39"/>
    <p:sldId id="300" r:id="rId40"/>
    <p:sldId id="301" r:id="rId41"/>
    <p:sldId id="293"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2D380-331C-45B5-AFC6-5477B3E7129E}"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82917-9A7D-4197-97D0-85DB37B863F9}" type="slidenum">
              <a:rPr lang="zh-CN" altLang="en-US" smtClean="0"/>
              <a:t>‹#›</a:t>
            </a:fld>
            <a:endParaRPr lang="zh-CN" altLang="en-US"/>
          </a:p>
        </p:txBody>
      </p:sp>
    </p:spTree>
    <p:extLst>
      <p:ext uri="{BB962C8B-B14F-4D97-AF65-F5344CB8AC3E}">
        <p14:creationId xmlns:p14="http://schemas.microsoft.com/office/powerpoint/2010/main" val="29196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Shakespeare, Da Vinci, Shirley, Poe</a:t>
            </a:r>
            <a:endParaRPr lang="zh-CN" altLang="en-US" dirty="0"/>
          </a:p>
        </p:txBody>
      </p:sp>
      <p:sp>
        <p:nvSpPr>
          <p:cNvPr id="4" name="灯片编号占位符 3"/>
          <p:cNvSpPr>
            <a:spLocks noGrp="1"/>
          </p:cNvSpPr>
          <p:nvPr>
            <p:ph type="sldNum" sz="quarter" idx="5"/>
          </p:nvPr>
        </p:nvSpPr>
        <p:spPr/>
        <p:txBody>
          <a:bodyPr/>
          <a:lstStyle/>
          <a:p>
            <a:fld id="{BB482917-9A7D-4197-97D0-85DB37B863F9}" type="slidenum">
              <a:rPr lang="zh-CN" altLang="en-US" smtClean="0"/>
              <a:t>2</a:t>
            </a:fld>
            <a:endParaRPr lang="zh-CN" altLang="en-US"/>
          </a:p>
        </p:txBody>
      </p:sp>
    </p:spTree>
    <p:extLst>
      <p:ext uri="{BB962C8B-B14F-4D97-AF65-F5344CB8AC3E}">
        <p14:creationId xmlns:p14="http://schemas.microsoft.com/office/powerpoint/2010/main" val="344875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元、辅、重</a:t>
            </a:r>
          </a:p>
        </p:txBody>
      </p:sp>
      <p:sp>
        <p:nvSpPr>
          <p:cNvPr id="4" name="灯片编号占位符 3"/>
          <p:cNvSpPr>
            <a:spLocks noGrp="1"/>
          </p:cNvSpPr>
          <p:nvPr>
            <p:ph type="sldNum" sz="quarter" idx="5"/>
          </p:nvPr>
        </p:nvSpPr>
        <p:spPr/>
        <p:txBody>
          <a:bodyPr/>
          <a:lstStyle/>
          <a:p>
            <a:fld id="{BB482917-9A7D-4197-97D0-85DB37B863F9}" type="slidenum">
              <a:rPr lang="zh-CN" altLang="en-US" smtClean="0"/>
              <a:t>4</a:t>
            </a:fld>
            <a:endParaRPr lang="zh-CN" altLang="en-US"/>
          </a:p>
        </p:txBody>
      </p:sp>
    </p:spTree>
    <p:extLst>
      <p:ext uri="{BB962C8B-B14F-4D97-AF65-F5344CB8AC3E}">
        <p14:creationId xmlns:p14="http://schemas.microsoft.com/office/powerpoint/2010/main" val="264724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元，辅元，辅，略</a:t>
            </a:r>
          </a:p>
        </p:txBody>
      </p:sp>
      <p:sp>
        <p:nvSpPr>
          <p:cNvPr id="4" name="灯片编号占位符 3"/>
          <p:cNvSpPr>
            <a:spLocks noGrp="1"/>
          </p:cNvSpPr>
          <p:nvPr>
            <p:ph type="sldNum" sz="quarter" idx="5"/>
          </p:nvPr>
        </p:nvSpPr>
        <p:spPr/>
        <p:txBody>
          <a:bodyPr/>
          <a:lstStyle/>
          <a:p>
            <a:fld id="{BB482917-9A7D-4197-97D0-85DB37B863F9}" type="slidenum">
              <a:rPr lang="zh-CN" altLang="en-US" smtClean="0"/>
              <a:t>8</a:t>
            </a:fld>
            <a:endParaRPr lang="zh-CN" altLang="en-US"/>
          </a:p>
        </p:txBody>
      </p:sp>
    </p:spTree>
    <p:extLst>
      <p:ext uri="{BB962C8B-B14F-4D97-AF65-F5344CB8AC3E}">
        <p14:creationId xmlns:p14="http://schemas.microsoft.com/office/powerpoint/2010/main" val="400930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482917-9A7D-4197-97D0-85DB37B863F9}" type="slidenum">
              <a:rPr lang="zh-CN" altLang="en-US" smtClean="0"/>
              <a:t>11</a:t>
            </a:fld>
            <a:endParaRPr lang="zh-CN" altLang="en-US"/>
          </a:p>
        </p:txBody>
      </p:sp>
    </p:spTree>
    <p:extLst>
      <p:ext uri="{BB962C8B-B14F-4D97-AF65-F5344CB8AC3E}">
        <p14:creationId xmlns:p14="http://schemas.microsoft.com/office/powerpoint/2010/main" val="167190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482917-9A7D-4197-97D0-85DB37B863F9}" type="slidenum">
              <a:rPr lang="zh-CN" altLang="en-US" smtClean="0"/>
              <a:t>12</a:t>
            </a:fld>
            <a:endParaRPr lang="zh-CN" altLang="en-US"/>
          </a:p>
        </p:txBody>
      </p:sp>
    </p:spTree>
    <p:extLst>
      <p:ext uri="{BB962C8B-B14F-4D97-AF65-F5344CB8AC3E}">
        <p14:creationId xmlns:p14="http://schemas.microsoft.com/office/powerpoint/2010/main" val="270942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482917-9A7D-4197-97D0-85DB37B863F9}" type="slidenum">
              <a:rPr lang="zh-CN" altLang="en-US" smtClean="0"/>
              <a:t>18</a:t>
            </a:fld>
            <a:endParaRPr lang="zh-CN" altLang="en-US"/>
          </a:p>
        </p:txBody>
      </p:sp>
    </p:spTree>
    <p:extLst>
      <p:ext uri="{BB962C8B-B14F-4D97-AF65-F5344CB8AC3E}">
        <p14:creationId xmlns:p14="http://schemas.microsoft.com/office/powerpoint/2010/main" val="3472141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C8A7E-42D7-4E29-9AB7-EBC17A49E06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0DB6C4-6026-475E-B099-ED09527D1C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F9EC46-ABBD-4BFF-BCB8-F860FF447389}"/>
              </a:ext>
            </a:extLst>
          </p:cNvPr>
          <p:cNvSpPr>
            <a:spLocks noGrp="1"/>
          </p:cNvSpPr>
          <p:nvPr>
            <p:ph type="dt" sz="half" idx="10"/>
          </p:nvPr>
        </p:nvSpPr>
        <p:spPr/>
        <p:txBody>
          <a:bodyPr/>
          <a:lstStyle/>
          <a:p>
            <a:fld id="{B92659B5-5518-4EEC-B572-64B78062525B}"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B7D875BD-8EE6-48B9-BD17-585B4B627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6DAE6B-F165-42F4-984C-BF0165C7DF79}"/>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78801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DA677-80A8-4F9C-ABC3-F3517E6ED41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45327F-E9BD-4C03-9992-29D4C060F2A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117551-26A9-4889-B1AB-9A2E01B9B52D}"/>
              </a:ext>
            </a:extLst>
          </p:cNvPr>
          <p:cNvSpPr>
            <a:spLocks noGrp="1"/>
          </p:cNvSpPr>
          <p:nvPr>
            <p:ph type="dt" sz="half" idx="10"/>
          </p:nvPr>
        </p:nvSpPr>
        <p:spPr/>
        <p:txBody>
          <a:bodyPr/>
          <a:lstStyle/>
          <a:p>
            <a:fld id="{B92659B5-5518-4EEC-B572-64B78062525B}"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205167AC-18EC-4A45-87EB-3CE544193C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C20FD9-2C6B-42D4-A74C-A3469C5D54B6}"/>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379592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338984-0118-4B9A-B286-10ABA2C124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EF01259-3940-4197-9833-EC3CA93307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2BCD7F-A078-4F3E-AAC9-2829D0D5E5D7}"/>
              </a:ext>
            </a:extLst>
          </p:cNvPr>
          <p:cNvSpPr>
            <a:spLocks noGrp="1"/>
          </p:cNvSpPr>
          <p:nvPr>
            <p:ph type="dt" sz="half" idx="10"/>
          </p:nvPr>
        </p:nvSpPr>
        <p:spPr/>
        <p:txBody>
          <a:bodyPr/>
          <a:lstStyle/>
          <a:p>
            <a:fld id="{B92659B5-5518-4EEC-B572-64B78062525B}"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2357F537-5AA5-41EF-9137-36A4525DBD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B0F974-7F0E-45AA-946A-8336BF77027C}"/>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341877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AC650-9FD6-4787-8F8D-0F46618599D0}"/>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096CB07D-B3BD-4A67-8700-CFD25F76D882}"/>
              </a:ext>
            </a:extLst>
          </p:cNvPr>
          <p:cNvSpPr>
            <a:spLocks noGrp="1"/>
          </p:cNvSpPr>
          <p:nvPr>
            <p:ph idx="1"/>
          </p:nvPr>
        </p:nvSpPr>
        <p:spPr/>
        <p:txBody>
          <a:bodyPr/>
          <a:lstStyle>
            <a:lvl1pPr>
              <a:defRPr>
                <a:latin typeface="Arial Rounded MT Bold" panose="020F0704030504030204" pitchFamily="34" charset="0"/>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6C337719-5827-4F81-8A43-B1C8424FAAE4}"/>
              </a:ext>
            </a:extLst>
          </p:cNvPr>
          <p:cNvSpPr>
            <a:spLocks noGrp="1"/>
          </p:cNvSpPr>
          <p:nvPr>
            <p:ph type="dt" sz="half" idx="10"/>
          </p:nvPr>
        </p:nvSpPr>
        <p:spPr/>
        <p:txBody>
          <a:bodyPr/>
          <a:lstStyle/>
          <a:p>
            <a:fld id="{B92659B5-5518-4EEC-B572-64B78062525B}"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47745D4C-2385-4417-B100-C8F68221C2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388ECE-8DAE-43C5-9315-7A3A5EDB76B9}"/>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71493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63DA3-9707-4471-9904-AA9CCEB59B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47A264-0D9A-47F7-B8DD-3C912E111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7439988-59B2-4D27-B381-6EFD5FAFB9C0}"/>
              </a:ext>
            </a:extLst>
          </p:cNvPr>
          <p:cNvSpPr>
            <a:spLocks noGrp="1"/>
          </p:cNvSpPr>
          <p:nvPr>
            <p:ph type="dt" sz="half" idx="10"/>
          </p:nvPr>
        </p:nvSpPr>
        <p:spPr/>
        <p:txBody>
          <a:bodyPr/>
          <a:lstStyle/>
          <a:p>
            <a:fld id="{B92659B5-5518-4EEC-B572-64B78062525B}"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F8FDF379-AC9F-4D96-A9B4-9F124C06BA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AA0189-8433-4FC9-94CD-6962D56FE706}"/>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121026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3AC34-C037-4C06-B6D9-06A01BD0FC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18952C-78B2-4A14-A70E-427BE4B164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DCE4FA-AB21-4274-93D4-79A1C5C1E82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60CD2FD-8BE5-424F-94FC-B5CD68AB6336}"/>
              </a:ext>
            </a:extLst>
          </p:cNvPr>
          <p:cNvSpPr>
            <a:spLocks noGrp="1"/>
          </p:cNvSpPr>
          <p:nvPr>
            <p:ph type="dt" sz="half" idx="10"/>
          </p:nvPr>
        </p:nvSpPr>
        <p:spPr/>
        <p:txBody>
          <a:bodyPr/>
          <a:lstStyle/>
          <a:p>
            <a:fld id="{B92659B5-5518-4EEC-B572-64B78062525B}" type="datetimeFigureOut">
              <a:rPr lang="zh-CN" altLang="en-US" smtClean="0"/>
              <a:t>2021/11/4</a:t>
            </a:fld>
            <a:endParaRPr lang="zh-CN" altLang="en-US"/>
          </a:p>
        </p:txBody>
      </p:sp>
      <p:sp>
        <p:nvSpPr>
          <p:cNvPr id="6" name="页脚占位符 5">
            <a:extLst>
              <a:ext uri="{FF2B5EF4-FFF2-40B4-BE49-F238E27FC236}">
                <a16:creationId xmlns:a16="http://schemas.microsoft.com/office/drawing/2014/main" id="{122E4FA3-4471-4ABE-AB8B-C78326B362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A06D83-FF0C-4526-BCC5-12AEFE0E713E}"/>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254800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23B10-5EB3-47FD-B285-0F17110C48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A453F9-EB0E-4DCB-880F-FB13EC021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2DF9EB-C81E-4338-93BF-97EDACC0007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B0D47C-D68B-4D45-A2E8-C692BCB20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5D212-C708-4217-BF64-072F2E9B7A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B2C0E34-0148-4A23-801E-1AB22A1E0B37}"/>
              </a:ext>
            </a:extLst>
          </p:cNvPr>
          <p:cNvSpPr>
            <a:spLocks noGrp="1"/>
          </p:cNvSpPr>
          <p:nvPr>
            <p:ph type="dt" sz="half" idx="10"/>
          </p:nvPr>
        </p:nvSpPr>
        <p:spPr/>
        <p:txBody>
          <a:bodyPr/>
          <a:lstStyle/>
          <a:p>
            <a:fld id="{B92659B5-5518-4EEC-B572-64B78062525B}" type="datetimeFigureOut">
              <a:rPr lang="zh-CN" altLang="en-US" smtClean="0"/>
              <a:t>2021/11/4</a:t>
            </a:fld>
            <a:endParaRPr lang="zh-CN" altLang="en-US"/>
          </a:p>
        </p:txBody>
      </p:sp>
      <p:sp>
        <p:nvSpPr>
          <p:cNvPr id="8" name="页脚占位符 7">
            <a:extLst>
              <a:ext uri="{FF2B5EF4-FFF2-40B4-BE49-F238E27FC236}">
                <a16:creationId xmlns:a16="http://schemas.microsoft.com/office/drawing/2014/main" id="{25F1D50F-7D9D-4CFE-93D0-C7DC26A531A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ED30EB-2CB8-4B5F-8F14-2D1EBD008AB3}"/>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172753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A4A9C-95C9-4814-A49E-7EA97AB67A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6454A5-C0B5-426C-BC7D-95ECD86D44A8}"/>
              </a:ext>
            </a:extLst>
          </p:cNvPr>
          <p:cNvSpPr>
            <a:spLocks noGrp="1"/>
          </p:cNvSpPr>
          <p:nvPr>
            <p:ph type="dt" sz="half" idx="10"/>
          </p:nvPr>
        </p:nvSpPr>
        <p:spPr/>
        <p:txBody>
          <a:bodyPr/>
          <a:lstStyle/>
          <a:p>
            <a:fld id="{B92659B5-5518-4EEC-B572-64B78062525B}" type="datetimeFigureOut">
              <a:rPr lang="zh-CN" altLang="en-US" smtClean="0"/>
              <a:t>2021/11/4</a:t>
            </a:fld>
            <a:endParaRPr lang="zh-CN" altLang="en-US"/>
          </a:p>
        </p:txBody>
      </p:sp>
      <p:sp>
        <p:nvSpPr>
          <p:cNvPr id="4" name="页脚占位符 3">
            <a:extLst>
              <a:ext uri="{FF2B5EF4-FFF2-40B4-BE49-F238E27FC236}">
                <a16:creationId xmlns:a16="http://schemas.microsoft.com/office/drawing/2014/main" id="{DE896614-A34F-463A-BF01-02B2065B56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CCAD5B-8970-4586-911B-6A57717F6062}"/>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409669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95F9A3-309A-4D0F-A423-A346F1D4E93F}"/>
              </a:ext>
            </a:extLst>
          </p:cNvPr>
          <p:cNvSpPr>
            <a:spLocks noGrp="1"/>
          </p:cNvSpPr>
          <p:nvPr>
            <p:ph type="dt" sz="half" idx="10"/>
          </p:nvPr>
        </p:nvSpPr>
        <p:spPr/>
        <p:txBody>
          <a:bodyPr/>
          <a:lstStyle/>
          <a:p>
            <a:fld id="{B92659B5-5518-4EEC-B572-64B78062525B}" type="datetimeFigureOut">
              <a:rPr lang="zh-CN" altLang="en-US" smtClean="0"/>
              <a:t>2021/11/4</a:t>
            </a:fld>
            <a:endParaRPr lang="zh-CN" altLang="en-US"/>
          </a:p>
        </p:txBody>
      </p:sp>
      <p:sp>
        <p:nvSpPr>
          <p:cNvPr id="3" name="页脚占位符 2">
            <a:extLst>
              <a:ext uri="{FF2B5EF4-FFF2-40B4-BE49-F238E27FC236}">
                <a16:creationId xmlns:a16="http://schemas.microsoft.com/office/drawing/2014/main" id="{65614490-2635-4556-9B3C-8817560A69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7C070B-B7F7-4DCA-87DE-BFBE24DC068D}"/>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4089132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89CBE-E874-409C-B0FD-708A280B3D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D626E9-C528-4D82-A026-33F73C589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13864D-243F-4BA7-BD0A-A8D36DAA3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56E2EC-0F2E-4C78-9533-296C942CBB15}"/>
              </a:ext>
            </a:extLst>
          </p:cNvPr>
          <p:cNvSpPr>
            <a:spLocks noGrp="1"/>
          </p:cNvSpPr>
          <p:nvPr>
            <p:ph type="dt" sz="half" idx="10"/>
          </p:nvPr>
        </p:nvSpPr>
        <p:spPr/>
        <p:txBody>
          <a:bodyPr/>
          <a:lstStyle/>
          <a:p>
            <a:fld id="{B92659B5-5518-4EEC-B572-64B78062525B}" type="datetimeFigureOut">
              <a:rPr lang="zh-CN" altLang="en-US" smtClean="0"/>
              <a:t>2021/11/4</a:t>
            </a:fld>
            <a:endParaRPr lang="zh-CN" altLang="en-US"/>
          </a:p>
        </p:txBody>
      </p:sp>
      <p:sp>
        <p:nvSpPr>
          <p:cNvPr id="6" name="页脚占位符 5">
            <a:extLst>
              <a:ext uri="{FF2B5EF4-FFF2-40B4-BE49-F238E27FC236}">
                <a16:creationId xmlns:a16="http://schemas.microsoft.com/office/drawing/2014/main" id="{BB8F547F-F836-49AA-A652-11F18DC8B7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ABB340-1154-4C22-9F29-9A4FFF79D430}"/>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132032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8B5A0-357A-4D11-BE95-A2A67950E6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C7C4FA-FD7E-4321-B8EC-700AF9695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573F2B-576D-4F77-99F9-B51296E96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73FD56-FB9D-4A82-8E17-4D08F224B184}"/>
              </a:ext>
            </a:extLst>
          </p:cNvPr>
          <p:cNvSpPr>
            <a:spLocks noGrp="1"/>
          </p:cNvSpPr>
          <p:nvPr>
            <p:ph type="dt" sz="half" idx="10"/>
          </p:nvPr>
        </p:nvSpPr>
        <p:spPr/>
        <p:txBody>
          <a:bodyPr/>
          <a:lstStyle/>
          <a:p>
            <a:fld id="{B92659B5-5518-4EEC-B572-64B78062525B}" type="datetimeFigureOut">
              <a:rPr lang="zh-CN" altLang="en-US" smtClean="0"/>
              <a:t>2021/11/4</a:t>
            </a:fld>
            <a:endParaRPr lang="zh-CN" altLang="en-US"/>
          </a:p>
        </p:txBody>
      </p:sp>
      <p:sp>
        <p:nvSpPr>
          <p:cNvPr id="6" name="页脚占位符 5">
            <a:extLst>
              <a:ext uri="{FF2B5EF4-FFF2-40B4-BE49-F238E27FC236}">
                <a16:creationId xmlns:a16="http://schemas.microsoft.com/office/drawing/2014/main" id="{6E55BB1C-6FFC-4619-B6AE-7E0F10F785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70E2A7-DB63-444D-80DF-C4E318CE1F70}"/>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382413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B1A70F4-EDD7-4838-B849-4A16B7CDB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C2FEDF6-BAEF-4394-A635-62AB5EC6B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8FE1E8-7251-4DC5-8BB3-B046083237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659B5-5518-4EEC-B572-64B78062525B}"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1EF98FE3-131A-46FF-8510-A2490959D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E323538-FD32-4FF1-93BA-8E4302215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3278183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15159-2B14-4F36-8AB7-04AD5B6F51E2}"/>
              </a:ext>
            </a:extLst>
          </p:cNvPr>
          <p:cNvSpPr>
            <a:spLocks noGrp="1"/>
          </p:cNvSpPr>
          <p:nvPr>
            <p:ph type="ctrTitle"/>
          </p:nvPr>
        </p:nvSpPr>
        <p:spPr/>
        <p:txBody>
          <a:bodyPr/>
          <a:lstStyle/>
          <a:p>
            <a:r>
              <a:rPr lang="en-US" altLang="zh-CN" dirty="0"/>
              <a:t>Something ‘bout Dubbing</a:t>
            </a:r>
            <a:endParaRPr lang="zh-CN" altLang="en-US" dirty="0"/>
          </a:p>
        </p:txBody>
      </p:sp>
      <p:sp>
        <p:nvSpPr>
          <p:cNvPr id="3" name="副标题 2">
            <a:extLst>
              <a:ext uri="{FF2B5EF4-FFF2-40B4-BE49-F238E27FC236}">
                <a16:creationId xmlns:a16="http://schemas.microsoft.com/office/drawing/2014/main" id="{DB8E874B-A4CF-4600-B675-F068DF2C1E1E}"/>
              </a:ext>
            </a:extLst>
          </p:cNvPr>
          <p:cNvSpPr>
            <a:spLocks noGrp="1"/>
          </p:cNvSpPr>
          <p:nvPr>
            <p:ph type="subTitle" idx="1"/>
          </p:nvPr>
        </p:nvSpPr>
        <p:spPr/>
        <p:txBody>
          <a:bodyPr/>
          <a:lstStyle/>
          <a:p>
            <a:r>
              <a:rPr lang="zh-CN" altLang="en-US" dirty="0"/>
              <a:t>原生生物</a:t>
            </a:r>
          </a:p>
        </p:txBody>
      </p:sp>
    </p:spTree>
    <p:extLst>
      <p:ext uri="{BB962C8B-B14F-4D97-AF65-F5344CB8AC3E}">
        <p14:creationId xmlns:p14="http://schemas.microsoft.com/office/powerpoint/2010/main" val="243884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E2358-FBEA-4807-B367-C11D5C960CB5}"/>
              </a:ext>
            </a:extLst>
          </p:cNvPr>
          <p:cNvSpPr>
            <a:spLocks noGrp="1"/>
          </p:cNvSpPr>
          <p:nvPr>
            <p:ph type="title"/>
          </p:nvPr>
        </p:nvSpPr>
        <p:spPr/>
        <p:txBody>
          <a:bodyPr/>
          <a:lstStyle/>
          <a:p>
            <a:r>
              <a:rPr lang="zh-CN" altLang="en-US" dirty="0"/>
              <a:t>重读</a:t>
            </a:r>
          </a:p>
        </p:txBody>
      </p:sp>
      <p:sp>
        <p:nvSpPr>
          <p:cNvPr id="3" name="内容占位符 2">
            <a:extLst>
              <a:ext uri="{FF2B5EF4-FFF2-40B4-BE49-F238E27FC236}">
                <a16:creationId xmlns:a16="http://schemas.microsoft.com/office/drawing/2014/main" id="{B089C628-7663-4898-9290-6F42E6164727}"/>
              </a:ext>
            </a:extLst>
          </p:cNvPr>
          <p:cNvSpPr>
            <a:spLocks noGrp="1"/>
          </p:cNvSpPr>
          <p:nvPr>
            <p:ph idx="1"/>
          </p:nvPr>
        </p:nvSpPr>
        <p:spPr/>
        <p:txBody>
          <a:bodyPr/>
          <a:lstStyle/>
          <a:p>
            <a:r>
              <a:rPr lang="en-US" altLang="zh-CN" dirty="0"/>
              <a:t>----Why did you go to the police? Why didn’t you come to me first?</a:t>
            </a:r>
          </a:p>
          <a:p>
            <a:r>
              <a:rPr lang="en-US" altLang="zh-CN" dirty="0"/>
              <a:t>----What do you want for me? Tell me, anything, but do what I beg you to do.</a:t>
            </a:r>
            <a:endParaRPr lang="zh-CN" altLang="en-US" dirty="0"/>
          </a:p>
        </p:txBody>
      </p:sp>
    </p:spTree>
    <p:extLst>
      <p:ext uri="{BB962C8B-B14F-4D97-AF65-F5344CB8AC3E}">
        <p14:creationId xmlns:p14="http://schemas.microsoft.com/office/powerpoint/2010/main" val="374191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EEFCE-F4A4-4D8D-AFEF-4449B8C2623B}"/>
              </a:ext>
            </a:extLst>
          </p:cNvPr>
          <p:cNvSpPr>
            <a:spLocks noGrp="1"/>
          </p:cNvSpPr>
          <p:nvPr>
            <p:ph type="title"/>
          </p:nvPr>
        </p:nvSpPr>
        <p:spPr/>
        <p:txBody>
          <a:bodyPr/>
          <a:lstStyle/>
          <a:p>
            <a:r>
              <a:rPr lang="zh-CN" altLang="en-US" dirty="0"/>
              <a:t>节奏、语气</a:t>
            </a:r>
          </a:p>
        </p:txBody>
      </p:sp>
      <p:sp>
        <p:nvSpPr>
          <p:cNvPr id="3" name="内容占位符 2">
            <a:extLst>
              <a:ext uri="{FF2B5EF4-FFF2-40B4-BE49-F238E27FC236}">
                <a16:creationId xmlns:a16="http://schemas.microsoft.com/office/drawing/2014/main" id="{5305F4CD-B786-4E95-8024-7216260EB47B}"/>
              </a:ext>
            </a:extLst>
          </p:cNvPr>
          <p:cNvSpPr>
            <a:spLocks noGrp="1"/>
          </p:cNvSpPr>
          <p:nvPr>
            <p:ph idx="1"/>
          </p:nvPr>
        </p:nvSpPr>
        <p:spPr/>
        <p:txBody>
          <a:bodyPr/>
          <a:lstStyle/>
          <a:p>
            <a:r>
              <a:rPr lang="en-US" altLang="zh-CN" dirty="0"/>
              <a:t>On the North-East tip of North America, on an island called Newfoundland, there’s an airport. It used one of the biggest airports in the world. </a:t>
            </a:r>
          </a:p>
          <a:p>
            <a:endParaRPr lang="en-US" altLang="zh-CN" dirty="0"/>
          </a:p>
          <a:p>
            <a:r>
              <a:rPr lang="zh-CN" altLang="en-US" dirty="0"/>
              <a:t>纪录片</a:t>
            </a:r>
            <a:endParaRPr lang="en-US" altLang="zh-CN" dirty="0"/>
          </a:p>
          <a:p>
            <a:r>
              <a:rPr lang="zh-CN" altLang="en-US" dirty="0"/>
              <a:t>本地人</a:t>
            </a:r>
          </a:p>
        </p:txBody>
      </p:sp>
    </p:spTree>
    <p:extLst>
      <p:ext uri="{BB962C8B-B14F-4D97-AF65-F5344CB8AC3E}">
        <p14:creationId xmlns:p14="http://schemas.microsoft.com/office/powerpoint/2010/main" val="24066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EEFCE-F4A4-4D8D-AFEF-4449B8C2623B}"/>
              </a:ext>
            </a:extLst>
          </p:cNvPr>
          <p:cNvSpPr>
            <a:spLocks noGrp="1"/>
          </p:cNvSpPr>
          <p:nvPr>
            <p:ph type="title"/>
          </p:nvPr>
        </p:nvSpPr>
        <p:spPr/>
        <p:txBody>
          <a:bodyPr/>
          <a:lstStyle/>
          <a:p>
            <a:r>
              <a:rPr lang="zh-CN" altLang="en-US" dirty="0"/>
              <a:t>节奏、语气</a:t>
            </a:r>
          </a:p>
        </p:txBody>
      </p:sp>
      <p:sp>
        <p:nvSpPr>
          <p:cNvPr id="3" name="内容占位符 2">
            <a:extLst>
              <a:ext uri="{FF2B5EF4-FFF2-40B4-BE49-F238E27FC236}">
                <a16:creationId xmlns:a16="http://schemas.microsoft.com/office/drawing/2014/main" id="{5305F4CD-B786-4E95-8024-7216260EB47B}"/>
              </a:ext>
            </a:extLst>
          </p:cNvPr>
          <p:cNvSpPr>
            <a:spLocks noGrp="1"/>
          </p:cNvSpPr>
          <p:nvPr>
            <p:ph idx="1"/>
          </p:nvPr>
        </p:nvSpPr>
        <p:spPr/>
        <p:txBody>
          <a:bodyPr/>
          <a:lstStyle/>
          <a:p>
            <a:r>
              <a:rPr lang="en-US" altLang="zh-CN" dirty="0"/>
              <a:t>This is the park.</a:t>
            </a:r>
          </a:p>
          <a:p>
            <a:r>
              <a:rPr lang="en-US" altLang="zh-CN" dirty="0"/>
              <a:t>It’s not look like a park, you have to… imagine.</a:t>
            </a:r>
          </a:p>
          <a:p>
            <a:r>
              <a:rPr lang="en-US" altLang="zh-CN" dirty="0"/>
              <a:t>You see, this, this is the grass.</a:t>
            </a:r>
          </a:p>
          <a:p>
            <a:r>
              <a:rPr lang="en-US" altLang="zh-CN" dirty="0"/>
              <a:t>And there is where the children play.</a:t>
            </a:r>
          </a:p>
          <a:p>
            <a:r>
              <a:rPr lang="en-US" altLang="zh-CN" dirty="0"/>
              <a:t>And this, this is the sea.</a:t>
            </a:r>
          </a:p>
          <a:p>
            <a:r>
              <a:rPr lang="en-US" altLang="zh-CN" dirty="0"/>
              <a:t>Do you hear the sea?</a:t>
            </a:r>
            <a:endParaRPr lang="zh-CN" altLang="en-US" dirty="0"/>
          </a:p>
        </p:txBody>
      </p:sp>
    </p:spTree>
    <p:extLst>
      <p:ext uri="{BB962C8B-B14F-4D97-AF65-F5344CB8AC3E}">
        <p14:creationId xmlns:p14="http://schemas.microsoft.com/office/powerpoint/2010/main" val="264528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整活时间到！</a:t>
            </a:r>
          </a:p>
        </p:txBody>
      </p:sp>
    </p:spTree>
    <p:extLst>
      <p:ext uri="{BB962C8B-B14F-4D97-AF65-F5344CB8AC3E}">
        <p14:creationId xmlns:p14="http://schemas.microsoft.com/office/powerpoint/2010/main" val="19706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767EF-7F97-4CCA-AF80-19CF509DD9F7}"/>
              </a:ext>
            </a:extLst>
          </p:cNvPr>
          <p:cNvSpPr>
            <a:spLocks noGrp="1"/>
          </p:cNvSpPr>
          <p:nvPr>
            <p:ph type="title"/>
          </p:nvPr>
        </p:nvSpPr>
        <p:spPr/>
        <p:txBody>
          <a:bodyPr/>
          <a:lstStyle/>
          <a:p>
            <a:r>
              <a:rPr lang="en-US" altLang="zh-CN" dirty="0"/>
              <a:t>PART I Sentences</a:t>
            </a:r>
            <a:endParaRPr lang="zh-CN" altLang="en-US" dirty="0"/>
          </a:p>
        </p:txBody>
      </p:sp>
      <p:sp>
        <p:nvSpPr>
          <p:cNvPr id="3" name="内容占位符 2">
            <a:extLst>
              <a:ext uri="{FF2B5EF4-FFF2-40B4-BE49-F238E27FC236}">
                <a16:creationId xmlns:a16="http://schemas.microsoft.com/office/drawing/2014/main" id="{492527D8-89DC-486B-BEA4-D5B4B05DE207}"/>
              </a:ext>
            </a:extLst>
          </p:cNvPr>
          <p:cNvSpPr>
            <a:spLocks noGrp="1"/>
          </p:cNvSpPr>
          <p:nvPr>
            <p:ph idx="1"/>
          </p:nvPr>
        </p:nvSpPr>
        <p:spPr/>
        <p:txBody>
          <a:bodyPr/>
          <a:lstStyle/>
          <a:p>
            <a:r>
              <a:rPr lang="zh-CN" altLang="en-US" dirty="0"/>
              <a:t>群里的文件</a:t>
            </a:r>
          </a:p>
        </p:txBody>
      </p:sp>
    </p:spTree>
    <p:extLst>
      <p:ext uri="{BB962C8B-B14F-4D97-AF65-F5344CB8AC3E}">
        <p14:creationId xmlns:p14="http://schemas.microsoft.com/office/powerpoint/2010/main" val="4128068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2C3BE-6B45-4E24-A68F-ACC68D614C73}"/>
              </a:ext>
            </a:extLst>
          </p:cNvPr>
          <p:cNvSpPr>
            <a:spLocks noGrp="1"/>
          </p:cNvSpPr>
          <p:nvPr>
            <p:ph type="title"/>
          </p:nvPr>
        </p:nvSpPr>
        <p:spPr/>
        <p:txBody>
          <a:bodyPr/>
          <a:lstStyle/>
          <a:p>
            <a:r>
              <a:rPr lang="en-US" altLang="zh-CN" dirty="0"/>
              <a:t>PART II </a:t>
            </a:r>
            <a:r>
              <a:rPr lang="zh-CN" altLang="en-US" dirty="0"/>
              <a:t>独白</a:t>
            </a:r>
            <a:r>
              <a:rPr lang="en-US" altLang="zh-CN" dirty="0"/>
              <a:t>&amp;</a:t>
            </a:r>
            <a:r>
              <a:rPr lang="zh-CN" altLang="en-US" dirty="0"/>
              <a:t>旁白</a:t>
            </a:r>
          </a:p>
        </p:txBody>
      </p:sp>
      <p:sp>
        <p:nvSpPr>
          <p:cNvPr id="3" name="内容占位符 2">
            <a:extLst>
              <a:ext uri="{FF2B5EF4-FFF2-40B4-BE49-F238E27FC236}">
                <a16:creationId xmlns:a16="http://schemas.microsoft.com/office/drawing/2014/main" id="{827BA106-8367-4D24-995E-E9CDDC9D389D}"/>
              </a:ext>
            </a:extLst>
          </p:cNvPr>
          <p:cNvSpPr>
            <a:spLocks noGrp="1"/>
          </p:cNvSpPr>
          <p:nvPr>
            <p:ph idx="1"/>
          </p:nvPr>
        </p:nvSpPr>
        <p:spPr/>
        <p:txBody>
          <a:bodyPr/>
          <a:lstStyle/>
          <a:p>
            <a:r>
              <a:rPr lang="zh-CN" altLang="en-US" dirty="0"/>
              <a:t>共五段</a:t>
            </a:r>
          </a:p>
        </p:txBody>
      </p:sp>
    </p:spTree>
    <p:extLst>
      <p:ext uri="{BB962C8B-B14F-4D97-AF65-F5344CB8AC3E}">
        <p14:creationId xmlns:p14="http://schemas.microsoft.com/office/powerpoint/2010/main" val="359562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双城记</a:t>
            </a:r>
          </a:p>
        </p:txBody>
      </p:sp>
    </p:spTree>
    <p:extLst>
      <p:ext uri="{BB962C8B-B14F-4D97-AF65-F5344CB8AC3E}">
        <p14:creationId xmlns:p14="http://schemas.microsoft.com/office/powerpoint/2010/main" val="370600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6B32AB-1BA5-42EC-9C3D-27A1461CC9EE}"/>
              </a:ext>
            </a:extLst>
          </p:cNvPr>
          <p:cNvSpPr>
            <a:spLocks noGrp="1"/>
          </p:cNvSpPr>
          <p:nvPr>
            <p:ph idx="1"/>
          </p:nvPr>
        </p:nvSpPr>
        <p:spPr>
          <a:xfrm>
            <a:off x="838200" y="470079"/>
            <a:ext cx="10515600" cy="5016321"/>
          </a:xfrm>
        </p:spPr>
        <p:txBody>
          <a:bodyPr>
            <a:normAutofit/>
          </a:bodyPr>
          <a:lstStyle/>
          <a:p>
            <a:r>
              <a:rPr lang="en-US" altLang="zh-CN" dirty="0"/>
              <a:t>It was the best of times, it was the worst of times, it was the age of wisdom, it was the age of foolishness, it was the epoch of belief, it was the epoch of incredulity.</a:t>
            </a:r>
          </a:p>
          <a:p>
            <a:r>
              <a:rPr lang="en-US" altLang="zh-CN" dirty="0"/>
              <a:t>It was the season of Light, it was the season of Darkness, it was the spring of hope, it was the winter of despair, we had everything before us, we had nothing before us.</a:t>
            </a:r>
          </a:p>
          <a:p>
            <a:r>
              <a:rPr lang="en-US" altLang="zh-CN" dirty="0"/>
              <a:t>We were all going direct to Heaven, we were all going direct the other way--in short, the period was so far like the present period, that some of its noisiest authorities insisted on its being received, for good or for evil, in the superlative degree of comparison only.</a:t>
            </a:r>
          </a:p>
          <a:p>
            <a:endParaRPr lang="zh-CN" altLang="en-US" dirty="0"/>
          </a:p>
        </p:txBody>
      </p:sp>
    </p:spTree>
    <p:extLst>
      <p:ext uri="{BB962C8B-B14F-4D97-AF65-F5344CB8AC3E}">
        <p14:creationId xmlns:p14="http://schemas.microsoft.com/office/powerpoint/2010/main" val="692993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BE96EAE-546D-4099-90BE-57C7908A74C8}"/>
              </a:ext>
            </a:extLst>
          </p:cNvPr>
          <p:cNvSpPr>
            <a:spLocks noGrp="1"/>
          </p:cNvSpPr>
          <p:nvPr>
            <p:ph idx="1"/>
          </p:nvPr>
        </p:nvSpPr>
        <p:spPr>
          <a:xfrm>
            <a:off x="838200" y="724482"/>
            <a:ext cx="10515600" cy="3454713"/>
          </a:xfrm>
        </p:spPr>
        <p:txBody>
          <a:bodyPr/>
          <a:lstStyle/>
          <a:p>
            <a:pPr algn="l"/>
            <a:r>
              <a:rPr lang="zh-CN" altLang="en-US" b="0" i="0" dirty="0">
                <a:solidFill>
                  <a:srgbClr val="333333"/>
                </a:solidFill>
                <a:effectLst/>
                <a:latin typeface="PingFang SC"/>
              </a:rPr>
              <a:t>这是最好的时代，这是最坏的时代；这是智慧的年代，这是愚蠢的年代；这是信仰的时期，这是怀疑的时期；这是光明的季节，这是黑暗的季节；这是希望之春，这是绝望之冬；我们的前途拥有一切，我们的前途一无所有；我们正走向天堂，我们也正直下地狱。</a:t>
            </a:r>
          </a:p>
          <a:p>
            <a:pPr algn="l"/>
            <a:r>
              <a:rPr lang="zh-CN" altLang="en-US" b="0" i="0" dirty="0">
                <a:solidFill>
                  <a:srgbClr val="333333"/>
                </a:solidFill>
                <a:effectLst/>
                <a:latin typeface="PingFang SC"/>
              </a:rPr>
              <a:t>总之，那时和现代是这样相像，以至那时声名最远的某些作家对于他所接收的这个时代，评说是好是坏，都固执地只用最高级的对比之词。</a:t>
            </a:r>
          </a:p>
        </p:txBody>
      </p:sp>
    </p:spTree>
    <p:extLst>
      <p:ext uri="{BB962C8B-B14F-4D97-AF65-F5344CB8AC3E}">
        <p14:creationId xmlns:p14="http://schemas.microsoft.com/office/powerpoint/2010/main" val="4127105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教父</a:t>
            </a:r>
          </a:p>
        </p:txBody>
      </p:sp>
    </p:spTree>
    <p:extLst>
      <p:ext uri="{BB962C8B-B14F-4D97-AF65-F5344CB8AC3E}">
        <p14:creationId xmlns:p14="http://schemas.microsoft.com/office/powerpoint/2010/main" val="228566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664F3B-9F31-42DE-A84F-DDE2E147CC71}"/>
              </a:ext>
            </a:extLst>
          </p:cNvPr>
          <p:cNvSpPr>
            <a:spLocks noGrp="1"/>
          </p:cNvSpPr>
          <p:nvPr>
            <p:ph idx="1"/>
          </p:nvPr>
        </p:nvSpPr>
        <p:spPr>
          <a:xfrm>
            <a:off x="838200" y="457200"/>
            <a:ext cx="10515600" cy="5719763"/>
          </a:xfrm>
        </p:spPr>
        <p:txBody>
          <a:bodyPr/>
          <a:lstStyle/>
          <a:p>
            <a:r>
              <a:rPr lang="en-US" altLang="zh-CN" dirty="0">
                <a:latin typeface="Arial Rounded MT Bold" panose="020F0704030504030204" pitchFamily="34" charset="0"/>
              </a:rPr>
              <a:t>Shall I compare thee to a summer’s day?</a:t>
            </a:r>
          </a:p>
          <a:p>
            <a:r>
              <a:rPr lang="en-US" altLang="zh-CN" dirty="0">
                <a:latin typeface="Arial Rounded MT Bold" panose="020F0704030504030204" pitchFamily="34" charset="0"/>
              </a:rPr>
              <a:t>Thou art more lovely and more temperate.</a:t>
            </a:r>
          </a:p>
          <a:p>
            <a:endParaRPr lang="en-US" altLang="zh-CN" dirty="0"/>
          </a:p>
          <a:p>
            <a:r>
              <a:rPr lang="en-US" altLang="zh-CN" dirty="0">
                <a:latin typeface="Arial Rounded MT Bold" panose="020F0704030504030204" pitchFamily="34" charset="0"/>
              </a:rPr>
              <a:t>Once you fly, you will walk with your eyes skyward, for there you have been, and there you will go again.</a:t>
            </a:r>
          </a:p>
          <a:p>
            <a:endParaRPr lang="en-US" altLang="zh-CN" dirty="0"/>
          </a:p>
          <a:p>
            <a:r>
              <a:rPr lang="en-US" altLang="zh-CN" dirty="0"/>
              <a:t>The trumpet of prophecy! O, wind</a:t>
            </a:r>
          </a:p>
          <a:p>
            <a:r>
              <a:rPr lang="en-US" altLang="zh-CN" dirty="0"/>
              <a:t>If Winter comes, can Spring be far behind?</a:t>
            </a:r>
          </a:p>
          <a:p>
            <a:endParaRPr lang="en-US" altLang="zh-CN" dirty="0"/>
          </a:p>
          <a:p>
            <a:r>
              <a:rPr lang="en-US" altLang="zh-CN" dirty="0" err="1">
                <a:latin typeface="Arial Rounded MT Bold" panose="020F0704030504030204" pitchFamily="34" charset="0"/>
              </a:rPr>
              <a:t>Quoth</a:t>
            </a:r>
            <a:r>
              <a:rPr lang="en-US" altLang="zh-CN" dirty="0">
                <a:latin typeface="Arial Rounded MT Bold" panose="020F0704030504030204" pitchFamily="34" charset="0"/>
              </a:rPr>
              <a:t> the raven, "Nevermore. "</a:t>
            </a:r>
            <a:endParaRPr lang="zh-CN" altLang="en-US" dirty="0">
              <a:latin typeface="Arial Rounded MT Bold" panose="020F0704030504030204" pitchFamily="34" charset="0"/>
            </a:endParaRPr>
          </a:p>
        </p:txBody>
      </p:sp>
    </p:spTree>
    <p:extLst>
      <p:ext uri="{BB962C8B-B14F-4D97-AF65-F5344CB8AC3E}">
        <p14:creationId xmlns:p14="http://schemas.microsoft.com/office/powerpoint/2010/main" val="289229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5A79C97-81B2-46C6-B115-93E2972B413E}"/>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r="543" b="42848"/>
          <a:stretch/>
        </p:blipFill>
        <p:spPr>
          <a:xfrm>
            <a:off x="0" y="737314"/>
            <a:ext cx="12120450" cy="4704010"/>
          </a:xfrm>
        </p:spPr>
      </p:pic>
    </p:spTree>
    <p:extLst>
      <p:ext uri="{BB962C8B-B14F-4D97-AF65-F5344CB8AC3E}">
        <p14:creationId xmlns:p14="http://schemas.microsoft.com/office/powerpoint/2010/main" val="4267283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6F4E6E1-E68E-49E7-B340-CD95BC583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366" y="782550"/>
            <a:ext cx="10515600" cy="3179134"/>
          </a:xfrm>
        </p:spPr>
      </p:pic>
    </p:spTree>
    <p:extLst>
      <p:ext uri="{BB962C8B-B14F-4D97-AF65-F5344CB8AC3E}">
        <p14:creationId xmlns:p14="http://schemas.microsoft.com/office/powerpoint/2010/main" val="752950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致埃文汉森</a:t>
            </a:r>
          </a:p>
        </p:txBody>
      </p:sp>
    </p:spTree>
    <p:extLst>
      <p:ext uri="{BB962C8B-B14F-4D97-AF65-F5344CB8AC3E}">
        <p14:creationId xmlns:p14="http://schemas.microsoft.com/office/powerpoint/2010/main" val="2098776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436FBD-7151-4EC6-805B-C32001DE5EB9}"/>
              </a:ext>
            </a:extLst>
          </p:cNvPr>
          <p:cNvSpPr>
            <a:spLocks noGrp="1"/>
          </p:cNvSpPr>
          <p:nvPr>
            <p:ph idx="1"/>
          </p:nvPr>
        </p:nvSpPr>
        <p:spPr>
          <a:xfrm>
            <a:off x="728730" y="373487"/>
            <a:ext cx="10515600" cy="6233376"/>
          </a:xfrm>
        </p:spPr>
        <p:txBody>
          <a:bodyPr>
            <a:normAutofit fontScale="92500" lnSpcReduction="20000"/>
          </a:bodyPr>
          <a:lstStyle/>
          <a:p>
            <a:r>
              <a:rPr lang="en-US" altLang="zh-CN" dirty="0"/>
              <a:t>Dear Evan Hansen:</a:t>
            </a:r>
          </a:p>
          <a:p>
            <a:r>
              <a:rPr lang="en-US" altLang="zh-CN" dirty="0"/>
              <a:t>Turns out that this wasn't an amazing day after all.</a:t>
            </a:r>
          </a:p>
          <a:p>
            <a:r>
              <a:rPr lang="en-US" altLang="zh-CN" dirty="0"/>
              <a:t>This isn't going to be an amazing week, or an amazing year.</a:t>
            </a:r>
          </a:p>
          <a:p>
            <a:r>
              <a:rPr lang="en-US" altLang="zh-CN" dirty="0"/>
              <a:t>Cuz, cuz why would it be?</a:t>
            </a:r>
          </a:p>
          <a:p>
            <a:r>
              <a:rPr lang="en-US" altLang="zh-CN" dirty="0"/>
              <a:t>Oh I know, I know.</a:t>
            </a:r>
          </a:p>
          <a:p>
            <a:r>
              <a:rPr lang="en-US" altLang="zh-CN" dirty="0"/>
              <a:t>Because there's Zoe and all my hope is... pinned on Zoe who I don't even know and who doesn't know me.</a:t>
            </a:r>
          </a:p>
          <a:p>
            <a:r>
              <a:rPr lang="en-US" altLang="zh-CN" dirty="0"/>
              <a:t>But... you know. Maybe... Maybe if I could just talk to her then maybe... </a:t>
            </a:r>
          </a:p>
          <a:p>
            <a:r>
              <a:rPr lang="en-US" altLang="zh-CN" dirty="0"/>
              <a:t>Maybe nothing would be different at all.</a:t>
            </a:r>
          </a:p>
          <a:p>
            <a:r>
              <a:rPr lang="en-US" altLang="zh-CN" dirty="0"/>
              <a:t>I wish everything was different.</a:t>
            </a:r>
          </a:p>
          <a:p>
            <a:r>
              <a:rPr lang="en-US" altLang="zh-CN" dirty="0"/>
              <a:t>I wish I was a part of... something.</a:t>
            </a:r>
          </a:p>
          <a:p>
            <a:r>
              <a:rPr lang="en-US" altLang="zh-CN" dirty="0"/>
              <a:t>I wish that... anything I said... mattered to anyone.</a:t>
            </a:r>
          </a:p>
          <a:p>
            <a:r>
              <a:rPr lang="en-US" altLang="zh-CN" dirty="0"/>
              <a:t>I mean. Face it.</a:t>
            </a:r>
          </a:p>
          <a:p>
            <a:r>
              <a:rPr lang="en-US" altLang="zh-CN" dirty="0"/>
              <a:t>Would anyone even notice me if I just... disappeared tomorrow?</a:t>
            </a:r>
          </a:p>
          <a:p>
            <a:r>
              <a:rPr lang="en-US" altLang="zh-CN" dirty="0"/>
              <a:t>Sincerely your best and most dearest friend, me.</a:t>
            </a:r>
            <a:endParaRPr lang="zh-CN" altLang="en-US" dirty="0"/>
          </a:p>
        </p:txBody>
      </p:sp>
    </p:spTree>
    <p:extLst>
      <p:ext uri="{BB962C8B-B14F-4D97-AF65-F5344CB8AC3E}">
        <p14:creationId xmlns:p14="http://schemas.microsoft.com/office/powerpoint/2010/main" val="2505229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汉密尔顿</a:t>
            </a:r>
          </a:p>
        </p:txBody>
      </p:sp>
    </p:spTree>
    <p:extLst>
      <p:ext uri="{BB962C8B-B14F-4D97-AF65-F5344CB8AC3E}">
        <p14:creationId xmlns:p14="http://schemas.microsoft.com/office/powerpoint/2010/main" val="1035489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FF3721-AFFF-492C-A307-DE70FB04B165}"/>
              </a:ext>
            </a:extLst>
          </p:cNvPr>
          <p:cNvSpPr>
            <a:spLocks noGrp="1"/>
          </p:cNvSpPr>
          <p:nvPr>
            <p:ph idx="1"/>
          </p:nvPr>
        </p:nvSpPr>
        <p:spPr>
          <a:xfrm>
            <a:off x="838200" y="495845"/>
            <a:ext cx="10515600" cy="5834130"/>
          </a:xfrm>
        </p:spPr>
        <p:txBody>
          <a:bodyPr/>
          <a:lstStyle/>
          <a:p>
            <a:r>
              <a:rPr lang="en-US" altLang="zh-CN" dirty="0"/>
              <a:t>I imagine death so much it feels more like a memory.</a:t>
            </a:r>
          </a:p>
          <a:p>
            <a:r>
              <a:rPr lang="en-US" altLang="zh-CN" dirty="0"/>
              <a:t>Is</a:t>
            </a:r>
            <a:r>
              <a:rPr lang="zh-CN" altLang="en-US" dirty="0"/>
              <a:t> </a:t>
            </a:r>
            <a:r>
              <a:rPr lang="en-US" altLang="zh-CN" dirty="0"/>
              <a:t>this</a:t>
            </a:r>
            <a:r>
              <a:rPr lang="zh-CN" altLang="en-US" dirty="0"/>
              <a:t> </a:t>
            </a:r>
            <a:r>
              <a:rPr lang="en-US" altLang="zh-CN" dirty="0"/>
              <a:t>where</a:t>
            </a:r>
            <a:r>
              <a:rPr lang="zh-CN" altLang="en-US" dirty="0"/>
              <a:t> </a:t>
            </a:r>
            <a:r>
              <a:rPr lang="en-US" altLang="zh-CN" dirty="0"/>
              <a:t>it</a:t>
            </a:r>
            <a:r>
              <a:rPr lang="zh-CN" altLang="en-US" dirty="0"/>
              <a:t> </a:t>
            </a:r>
            <a:r>
              <a:rPr lang="en-US" altLang="zh-CN" dirty="0"/>
              <a:t>gets</a:t>
            </a:r>
            <a:r>
              <a:rPr lang="zh-CN" altLang="en-US" dirty="0"/>
              <a:t> </a:t>
            </a:r>
            <a:r>
              <a:rPr lang="en-US" altLang="zh-CN" dirty="0"/>
              <a:t>me,</a:t>
            </a:r>
            <a:r>
              <a:rPr lang="zh-CN" altLang="en-US" dirty="0"/>
              <a:t> </a:t>
            </a:r>
            <a:r>
              <a:rPr lang="en-US" altLang="zh-CN" dirty="0"/>
              <a:t>on my feet, several feet ahead of me?</a:t>
            </a:r>
          </a:p>
          <a:p>
            <a:r>
              <a:rPr lang="en-US" altLang="zh-CN" dirty="0"/>
              <a:t>I see it coming, do I run or do I let it be?</a:t>
            </a:r>
          </a:p>
          <a:p>
            <a:r>
              <a:rPr lang="en-US" altLang="zh-CN" dirty="0"/>
              <a:t>There is no beat, no melody.</a:t>
            </a:r>
          </a:p>
          <a:p>
            <a:r>
              <a:rPr lang="en-US" altLang="zh-CN" dirty="0"/>
              <a:t>Burr, my first friend, my enemy.</a:t>
            </a:r>
          </a:p>
          <a:p>
            <a:r>
              <a:rPr lang="en-US" altLang="zh-CN" dirty="0"/>
              <a:t>Maybe the last face I ever see.</a:t>
            </a:r>
          </a:p>
          <a:p>
            <a:r>
              <a:rPr lang="en-US" altLang="zh-CN" dirty="0"/>
              <a:t>If I throw away my shot, is this how you’ll remember me?</a:t>
            </a:r>
          </a:p>
          <a:p>
            <a:r>
              <a:rPr lang="en-US" altLang="zh-CN" dirty="0"/>
              <a:t>What if this bullet is my legacy?</a:t>
            </a:r>
          </a:p>
          <a:p>
            <a:r>
              <a:rPr lang="en-US" altLang="zh-CN" dirty="0"/>
              <a:t>Legacy. What is legacy?</a:t>
            </a:r>
          </a:p>
          <a:p>
            <a:r>
              <a:rPr lang="en-US" altLang="zh-CN" dirty="0"/>
              <a:t>It’s planting seeds you never get to see.</a:t>
            </a:r>
            <a:endParaRPr lang="zh-CN" altLang="en-US" dirty="0"/>
          </a:p>
        </p:txBody>
      </p:sp>
    </p:spTree>
    <p:extLst>
      <p:ext uri="{BB962C8B-B14F-4D97-AF65-F5344CB8AC3E}">
        <p14:creationId xmlns:p14="http://schemas.microsoft.com/office/powerpoint/2010/main" val="3285715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FF3721-AFFF-492C-A307-DE70FB04B165}"/>
              </a:ext>
            </a:extLst>
          </p:cNvPr>
          <p:cNvSpPr>
            <a:spLocks noGrp="1"/>
          </p:cNvSpPr>
          <p:nvPr>
            <p:ph idx="1"/>
          </p:nvPr>
        </p:nvSpPr>
        <p:spPr>
          <a:xfrm>
            <a:off x="838200" y="495844"/>
            <a:ext cx="10515600" cy="6091707"/>
          </a:xfrm>
        </p:spPr>
        <p:txBody>
          <a:bodyPr/>
          <a:lstStyle/>
          <a:p>
            <a:r>
              <a:rPr lang="en-US" altLang="zh-CN" dirty="0"/>
              <a:t>America, you great unfinished symphony, you sent for me!</a:t>
            </a:r>
          </a:p>
          <a:p>
            <a:r>
              <a:rPr lang="en-US" altLang="zh-CN" dirty="0"/>
              <a:t>You let me make a difference.</a:t>
            </a:r>
          </a:p>
          <a:p>
            <a:r>
              <a:rPr lang="en-US" altLang="zh-CN" dirty="0"/>
              <a:t>A place where even orphan immigrants can leave their fingerprints and rise up.</a:t>
            </a:r>
          </a:p>
          <a:p>
            <a:r>
              <a:rPr lang="en-US" altLang="zh-CN" dirty="0"/>
              <a:t>I’m running out of time. I’m running, and my time’s up.</a:t>
            </a:r>
          </a:p>
          <a:p>
            <a:r>
              <a:rPr lang="en-US" altLang="zh-CN" dirty="0"/>
              <a:t>Wise up. Eyes up.</a:t>
            </a:r>
          </a:p>
          <a:p>
            <a:r>
              <a:rPr lang="en-US" altLang="zh-CN" dirty="0"/>
              <a:t>I catch a glimpse of the other side.</a:t>
            </a:r>
          </a:p>
          <a:p>
            <a:r>
              <a:rPr lang="en-US" altLang="zh-CN" dirty="0"/>
              <a:t>Laurens leads a soldiers’ chorus on the other side.</a:t>
            </a:r>
          </a:p>
          <a:p>
            <a:r>
              <a:rPr lang="en-US" altLang="zh-CN" dirty="0"/>
              <a:t>My son is on the other side.</a:t>
            </a:r>
          </a:p>
          <a:p>
            <a:r>
              <a:rPr lang="en-US" altLang="zh-CN" dirty="0"/>
              <a:t>He’s with my mother on the other side.</a:t>
            </a:r>
          </a:p>
          <a:p>
            <a:r>
              <a:rPr lang="en-US" altLang="zh-CN" dirty="0"/>
              <a:t>Washington is watching from the other side.</a:t>
            </a:r>
          </a:p>
          <a:p>
            <a:r>
              <a:rPr lang="en-US" altLang="zh-CN" dirty="0"/>
              <a:t>Teach me how to say goodbye.</a:t>
            </a:r>
            <a:endParaRPr lang="zh-CN" altLang="en-US" dirty="0"/>
          </a:p>
        </p:txBody>
      </p:sp>
    </p:spTree>
    <p:extLst>
      <p:ext uri="{BB962C8B-B14F-4D97-AF65-F5344CB8AC3E}">
        <p14:creationId xmlns:p14="http://schemas.microsoft.com/office/powerpoint/2010/main" val="2752432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FF3721-AFFF-492C-A307-DE70FB04B165}"/>
              </a:ext>
            </a:extLst>
          </p:cNvPr>
          <p:cNvSpPr>
            <a:spLocks noGrp="1"/>
          </p:cNvSpPr>
          <p:nvPr>
            <p:ph idx="1"/>
          </p:nvPr>
        </p:nvSpPr>
        <p:spPr>
          <a:xfrm>
            <a:off x="838200" y="495844"/>
            <a:ext cx="10515600" cy="6091707"/>
          </a:xfrm>
        </p:spPr>
        <p:txBody>
          <a:bodyPr/>
          <a:lstStyle/>
          <a:p>
            <a:r>
              <a:rPr lang="en-US" altLang="zh-CN" dirty="0"/>
              <a:t>Rise up. Rise up. Rise up.</a:t>
            </a:r>
          </a:p>
          <a:p>
            <a:r>
              <a:rPr lang="en-US" altLang="zh-CN" dirty="0"/>
              <a:t>Eliza…</a:t>
            </a:r>
          </a:p>
          <a:p>
            <a:r>
              <a:rPr lang="en-US" altLang="zh-CN" dirty="0"/>
              <a:t>My love, take your time.</a:t>
            </a:r>
          </a:p>
          <a:p>
            <a:r>
              <a:rPr lang="en-US" altLang="zh-CN" dirty="0"/>
              <a:t>See you on the other side.</a:t>
            </a:r>
          </a:p>
          <a:p>
            <a:r>
              <a:rPr lang="en-US" altLang="zh-CN" dirty="0"/>
              <a:t>Raise a glass to freedom…</a:t>
            </a:r>
            <a:endParaRPr lang="zh-CN" altLang="en-US" dirty="0"/>
          </a:p>
        </p:txBody>
      </p:sp>
    </p:spTree>
    <p:extLst>
      <p:ext uri="{BB962C8B-B14F-4D97-AF65-F5344CB8AC3E}">
        <p14:creationId xmlns:p14="http://schemas.microsoft.com/office/powerpoint/2010/main" val="3949330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历历在目</a:t>
            </a:r>
          </a:p>
        </p:txBody>
      </p:sp>
    </p:spTree>
    <p:extLst>
      <p:ext uri="{BB962C8B-B14F-4D97-AF65-F5344CB8AC3E}">
        <p14:creationId xmlns:p14="http://schemas.microsoft.com/office/powerpoint/2010/main" val="3370594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8462A68-4768-4344-8847-776E31ECD045}"/>
              </a:ext>
            </a:extLst>
          </p:cNvPr>
          <p:cNvSpPr>
            <a:spLocks noGrp="1"/>
          </p:cNvSpPr>
          <p:nvPr>
            <p:ph idx="1"/>
          </p:nvPr>
        </p:nvSpPr>
        <p:spPr>
          <a:xfrm>
            <a:off x="838200" y="598868"/>
            <a:ext cx="10515600" cy="5911402"/>
          </a:xfrm>
        </p:spPr>
        <p:txBody>
          <a:bodyPr>
            <a:normAutofit/>
          </a:bodyPr>
          <a:lstStyle/>
          <a:p>
            <a:r>
              <a:rPr lang="en-US" altLang="zh-CN" dirty="0"/>
              <a:t>Benjamin Bryant was born into an ordinary home, to an ordinary mother and father, in a small town by the sea.</a:t>
            </a:r>
          </a:p>
          <a:p>
            <a:r>
              <a:rPr lang="en-US" altLang="zh-CN" dirty="0"/>
              <a:t>His mother was an composer, or at least, she dreamed she’d be.</a:t>
            </a:r>
          </a:p>
          <a:p>
            <a:r>
              <a:rPr lang="en-US" altLang="zh-CN" dirty="0"/>
              <a:t>So, when her own dream didn’t pan out, she began to dream for him.</a:t>
            </a:r>
          </a:p>
          <a:p>
            <a:r>
              <a:rPr lang="en-US" altLang="zh-CN" dirty="0"/>
              <a:t>Then, when he was just eleven year’s old, he got sick, and was forced to stay inside for an entire year.</a:t>
            </a:r>
          </a:p>
          <a:p>
            <a:r>
              <a:rPr lang="en-US" altLang="zh-CN" dirty="0"/>
              <a:t>And in that year, he began to worry that he hadn’t lived enough.</a:t>
            </a:r>
          </a:p>
          <a:p>
            <a:r>
              <a:rPr lang="en-US" altLang="zh-CN" dirty="0"/>
              <a:t>So he made up a story, of the great life he thought he wanted to live, which only made him forget the great life he already had.</a:t>
            </a:r>
          </a:p>
        </p:txBody>
      </p:sp>
    </p:spTree>
    <p:extLst>
      <p:ext uri="{BB962C8B-B14F-4D97-AF65-F5344CB8AC3E}">
        <p14:creationId xmlns:p14="http://schemas.microsoft.com/office/powerpoint/2010/main" val="64361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06BC6-8935-49A7-9DF2-3A8D89426084}"/>
              </a:ext>
            </a:extLst>
          </p:cNvPr>
          <p:cNvSpPr>
            <a:spLocks noGrp="1"/>
          </p:cNvSpPr>
          <p:nvPr>
            <p:ph type="title"/>
          </p:nvPr>
        </p:nvSpPr>
        <p:spPr>
          <a:xfrm>
            <a:off x="838200" y="2766218"/>
            <a:ext cx="10515600" cy="1325563"/>
          </a:xfrm>
        </p:spPr>
        <p:txBody>
          <a:bodyPr/>
          <a:lstStyle/>
          <a:p>
            <a:r>
              <a:rPr lang="zh-CN" altLang="en-US" dirty="0"/>
              <a:t>连读、重读</a:t>
            </a:r>
          </a:p>
        </p:txBody>
      </p:sp>
      <p:sp>
        <p:nvSpPr>
          <p:cNvPr id="4" name="标题 1">
            <a:extLst>
              <a:ext uri="{FF2B5EF4-FFF2-40B4-BE49-F238E27FC236}">
                <a16:creationId xmlns:a16="http://schemas.microsoft.com/office/drawing/2014/main" id="{82BEEC11-F668-48F7-9D88-E5F574E090E8}"/>
              </a:ext>
            </a:extLst>
          </p:cNvPr>
          <p:cNvSpPr txBox="1">
            <a:spLocks/>
          </p:cNvSpPr>
          <p:nvPr/>
        </p:nvSpPr>
        <p:spPr>
          <a:xfrm>
            <a:off x="838200" y="47353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节奏、语气</a:t>
            </a:r>
          </a:p>
        </p:txBody>
      </p:sp>
      <p:sp>
        <p:nvSpPr>
          <p:cNvPr id="5" name="标题 1">
            <a:extLst>
              <a:ext uri="{FF2B5EF4-FFF2-40B4-BE49-F238E27FC236}">
                <a16:creationId xmlns:a16="http://schemas.microsoft.com/office/drawing/2014/main" id="{EA6C0316-661A-4BB5-B768-C8D630B1E35D}"/>
              </a:ext>
            </a:extLst>
          </p:cNvPr>
          <p:cNvSpPr txBox="1">
            <a:spLocks/>
          </p:cNvSpPr>
          <p:nvPr/>
        </p:nvSpPr>
        <p:spPr>
          <a:xfrm>
            <a:off x="838200" y="797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发音、声调</a:t>
            </a:r>
          </a:p>
        </p:txBody>
      </p:sp>
    </p:spTree>
    <p:extLst>
      <p:ext uri="{BB962C8B-B14F-4D97-AF65-F5344CB8AC3E}">
        <p14:creationId xmlns:p14="http://schemas.microsoft.com/office/powerpoint/2010/main" val="291631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8462A68-4768-4344-8847-776E31ECD045}"/>
              </a:ext>
            </a:extLst>
          </p:cNvPr>
          <p:cNvSpPr>
            <a:spLocks noGrp="1"/>
          </p:cNvSpPr>
          <p:nvPr>
            <p:ph idx="1"/>
          </p:nvPr>
        </p:nvSpPr>
        <p:spPr>
          <a:xfrm>
            <a:off x="838200" y="598868"/>
            <a:ext cx="10424375" cy="5801932"/>
          </a:xfrm>
        </p:spPr>
        <p:txBody>
          <a:bodyPr>
            <a:normAutofit/>
          </a:bodyPr>
          <a:lstStyle/>
          <a:p>
            <a:r>
              <a:rPr lang="en-US" altLang="zh-CN" dirty="0"/>
              <a:t>How he had filled a new home with light and joy and promise.</a:t>
            </a:r>
          </a:p>
          <a:p>
            <a:r>
              <a:rPr lang="en-US" altLang="zh-CN" dirty="0"/>
              <a:t>How he met a girl, his neighbor, who felt all alone in the world, and he made her feel okay again.</a:t>
            </a:r>
          </a:p>
          <a:p>
            <a:r>
              <a:rPr lang="en-US" altLang="zh-CN" dirty="0"/>
              <a:t>And how, even when he was sick, he still gave his parents hope.</a:t>
            </a:r>
          </a:p>
          <a:p>
            <a:r>
              <a:rPr lang="en-US" altLang="zh-CN" dirty="0"/>
              <a:t>How he reminded them exactly who they were, after they had almost forgot them.</a:t>
            </a:r>
          </a:p>
          <a:p>
            <a:r>
              <a:rPr lang="en-US" altLang="zh-CN" dirty="0"/>
              <a:t>So, when he knew he was going to go, he was okay.</a:t>
            </a:r>
          </a:p>
          <a:p>
            <a:r>
              <a:rPr lang="en-US" altLang="zh-CN" dirty="0"/>
              <a:t>Because he had already lived a great life, a full life.</a:t>
            </a:r>
          </a:p>
          <a:p>
            <a:r>
              <a:rPr lang="en-US" altLang="zh-CN" dirty="0"/>
              <a:t>And he was everything he needed to be.</a:t>
            </a:r>
          </a:p>
          <a:p>
            <a:r>
              <a:rPr lang="en-US" altLang="zh-CN" dirty="0"/>
              <a:t>Just as he was.</a:t>
            </a:r>
          </a:p>
        </p:txBody>
      </p:sp>
    </p:spTree>
    <p:extLst>
      <p:ext uri="{BB962C8B-B14F-4D97-AF65-F5344CB8AC3E}">
        <p14:creationId xmlns:p14="http://schemas.microsoft.com/office/powerpoint/2010/main" val="3607507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A6900-D0BC-46F9-B383-894FFC9C2BE6}"/>
              </a:ext>
            </a:extLst>
          </p:cNvPr>
          <p:cNvSpPr>
            <a:spLocks noGrp="1"/>
          </p:cNvSpPr>
          <p:nvPr>
            <p:ph type="title"/>
          </p:nvPr>
        </p:nvSpPr>
        <p:spPr/>
        <p:txBody>
          <a:bodyPr/>
          <a:lstStyle/>
          <a:p>
            <a:r>
              <a:rPr lang="en-US" altLang="zh-CN" dirty="0"/>
              <a:t>PART III </a:t>
            </a:r>
            <a:r>
              <a:rPr lang="zh-CN" altLang="en-US" dirty="0"/>
              <a:t>对白</a:t>
            </a:r>
          </a:p>
        </p:txBody>
      </p:sp>
      <p:sp>
        <p:nvSpPr>
          <p:cNvPr id="3" name="内容占位符 2">
            <a:extLst>
              <a:ext uri="{FF2B5EF4-FFF2-40B4-BE49-F238E27FC236}">
                <a16:creationId xmlns:a16="http://schemas.microsoft.com/office/drawing/2014/main" id="{0B483ECC-4EDB-4465-B0DB-D9572A02B680}"/>
              </a:ext>
            </a:extLst>
          </p:cNvPr>
          <p:cNvSpPr>
            <a:spLocks noGrp="1"/>
          </p:cNvSpPr>
          <p:nvPr>
            <p:ph idx="1"/>
          </p:nvPr>
        </p:nvSpPr>
        <p:spPr/>
        <p:txBody>
          <a:bodyPr/>
          <a:lstStyle/>
          <a:p>
            <a:r>
              <a:rPr lang="zh-CN" altLang="en-US" dirty="0"/>
              <a:t>共两段</a:t>
            </a:r>
          </a:p>
        </p:txBody>
      </p:sp>
    </p:spTree>
    <p:extLst>
      <p:ext uri="{BB962C8B-B14F-4D97-AF65-F5344CB8AC3E}">
        <p14:creationId xmlns:p14="http://schemas.microsoft.com/office/powerpoint/2010/main" val="2683039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教父</a:t>
            </a:r>
          </a:p>
        </p:txBody>
      </p:sp>
    </p:spTree>
    <p:extLst>
      <p:ext uri="{BB962C8B-B14F-4D97-AF65-F5344CB8AC3E}">
        <p14:creationId xmlns:p14="http://schemas.microsoft.com/office/powerpoint/2010/main" val="4135979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41A5F2-091F-4E0C-B7EB-2AA4BB52E7B4}"/>
              </a:ext>
            </a:extLst>
          </p:cNvPr>
          <p:cNvSpPr>
            <a:spLocks noGrp="1"/>
          </p:cNvSpPr>
          <p:nvPr>
            <p:ph idx="1"/>
          </p:nvPr>
        </p:nvSpPr>
        <p:spPr>
          <a:xfrm>
            <a:off x="838200" y="109470"/>
            <a:ext cx="10515600" cy="6503831"/>
          </a:xfrm>
        </p:spPr>
        <p:txBody>
          <a:bodyPr>
            <a:normAutofit/>
          </a:bodyPr>
          <a:lstStyle/>
          <a:p>
            <a:r>
              <a:rPr lang="en-US" altLang="zh-CN" dirty="0"/>
              <a:t>C: Why did you go to the police?</a:t>
            </a:r>
          </a:p>
          <a:p>
            <a:r>
              <a:rPr lang="en-US" altLang="zh-CN" dirty="0"/>
              <a:t>C: Why didn't you come to me first?</a:t>
            </a:r>
          </a:p>
          <a:p>
            <a:r>
              <a:rPr lang="en-US" altLang="zh-CN" dirty="0"/>
              <a:t>B: What do you want of me?</a:t>
            </a:r>
          </a:p>
          <a:p>
            <a:r>
              <a:rPr lang="en-US" altLang="zh-CN" dirty="0"/>
              <a:t>B: Tell me anything, but do what I beg you to do.</a:t>
            </a:r>
          </a:p>
          <a:p>
            <a:r>
              <a:rPr lang="en-US" altLang="zh-CN" dirty="0"/>
              <a:t>C: What is that? </a:t>
            </a:r>
          </a:p>
          <a:p>
            <a:r>
              <a:rPr lang="en-US" altLang="zh-CN" dirty="0"/>
              <a:t>B: I want them dead.</a:t>
            </a:r>
          </a:p>
          <a:p>
            <a:r>
              <a:rPr lang="en-US" altLang="zh-CN" dirty="0"/>
              <a:t>C: That I cannot do.</a:t>
            </a:r>
          </a:p>
          <a:p>
            <a:r>
              <a:rPr lang="en-US" altLang="zh-CN" dirty="0"/>
              <a:t>B: I'll give you anything you ask.</a:t>
            </a:r>
          </a:p>
          <a:p>
            <a:r>
              <a:rPr lang="en-US" altLang="zh-CN" dirty="0"/>
              <a:t>C: We've known each other many years, but this is the first time you ever came to me for counsel or for help. I can't remember the last time that you invited me... to your house for a cup of coffee... Even though my wife is godmother to your only child. But lets be frank. You never wanted my friendship... And you were afraid to be in my debt.</a:t>
            </a:r>
          </a:p>
        </p:txBody>
      </p:sp>
    </p:spTree>
    <p:extLst>
      <p:ext uri="{BB962C8B-B14F-4D97-AF65-F5344CB8AC3E}">
        <p14:creationId xmlns:p14="http://schemas.microsoft.com/office/powerpoint/2010/main" val="3655739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41A5F2-091F-4E0C-B7EB-2AA4BB52E7B4}"/>
              </a:ext>
            </a:extLst>
          </p:cNvPr>
          <p:cNvSpPr>
            <a:spLocks noGrp="1"/>
          </p:cNvSpPr>
          <p:nvPr>
            <p:ph idx="1"/>
          </p:nvPr>
        </p:nvSpPr>
        <p:spPr>
          <a:xfrm>
            <a:off x="838200" y="109470"/>
            <a:ext cx="10515600" cy="6503831"/>
          </a:xfrm>
        </p:spPr>
        <p:txBody>
          <a:bodyPr>
            <a:normAutofit/>
          </a:bodyPr>
          <a:lstStyle/>
          <a:p>
            <a:r>
              <a:rPr lang="en-US" altLang="zh-CN" dirty="0"/>
              <a:t>B: I didn’t want to get into trouble.</a:t>
            </a:r>
          </a:p>
          <a:p>
            <a:r>
              <a:rPr lang="en-US" altLang="zh-CN" dirty="0"/>
              <a:t>C: I understand. You found paradise in America, Had a good trade, made a good living, had police protection and there were counts of law. You didn’t need a friend like me. But now you come to me and say, “Don Corleone, give me justice.” But you don’t asl with respect. You don’t offer friendship. You even don’t think to call me Godfather. You come on to my daughter’s wedding day and ask me to murder for money.</a:t>
            </a:r>
          </a:p>
          <a:p>
            <a:r>
              <a:rPr lang="en-US" altLang="zh-CN" dirty="0"/>
              <a:t>B: I ask you for justice.</a:t>
            </a:r>
          </a:p>
          <a:p>
            <a:r>
              <a:rPr lang="en-US" altLang="zh-CN" dirty="0"/>
              <a:t>C: That is not justice. Your daughter is alive.</a:t>
            </a:r>
          </a:p>
          <a:p>
            <a:r>
              <a:rPr lang="en-US" altLang="zh-CN" dirty="0"/>
              <a:t>B: Let them suffer, then, as she suffers. How much should I pay you? </a:t>
            </a:r>
          </a:p>
        </p:txBody>
      </p:sp>
    </p:spTree>
    <p:extLst>
      <p:ext uri="{BB962C8B-B14F-4D97-AF65-F5344CB8AC3E}">
        <p14:creationId xmlns:p14="http://schemas.microsoft.com/office/powerpoint/2010/main" val="303237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41A5F2-091F-4E0C-B7EB-2AA4BB52E7B4}"/>
              </a:ext>
            </a:extLst>
          </p:cNvPr>
          <p:cNvSpPr>
            <a:spLocks noGrp="1"/>
          </p:cNvSpPr>
          <p:nvPr>
            <p:ph idx="1"/>
          </p:nvPr>
        </p:nvSpPr>
        <p:spPr>
          <a:xfrm>
            <a:off x="838200" y="109470"/>
            <a:ext cx="10515600" cy="6503831"/>
          </a:xfrm>
        </p:spPr>
        <p:txBody>
          <a:bodyPr>
            <a:normAutofit/>
          </a:bodyPr>
          <a:lstStyle/>
          <a:p>
            <a:r>
              <a:rPr lang="en-US" altLang="zh-CN" dirty="0"/>
              <a:t>C: Bonasera, Bonasera. What I have done to make you treat me so disrespectively? If you’d come in friendship, the scum ruined your daughter would be suffering this very day. And if an honest man like you should make enemies, they’d be my enemies. And they would fear you.</a:t>
            </a:r>
          </a:p>
          <a:p>
            <a:r>
              <a:rPr lang="en-US" altLang="zh-CN" dirty="0"/>
              <a:t>B: Be my friend… Godfather.</a:t>
            </a:r>
          </a:p>
          <a:p>
            <a:r>
              <a:rPr lang="en-US" altLang="zh-CN" dirty="0"/>
              <a:t>C: Good. Some day, and that day may never come, I’ll ask a service for you. But until that day… Accept this justice as a gift on my daughter’s wedding day.</a:t>
            </a:r>
          </a:p>
        </p:txBody>
      </p:sp>
    </p:spTree>
    <p:extLst>
      <p:ext uri="{BB962C8B-B14F-4D97-AF65-F5344CB8AC3E}">
        <p14:creationId xmlns:p14="http://schemas.microsoft.com/office/powerpoint/2010/main" val="2160049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人人都在谈论杰米</a:t>
            </a:r>
          </a:p>
        </p:txBody>
      </p:sp>
    </p:spTree>
    <p:extLst>
      <p:ext uri="{BB962C8B-B14F-4D97-AF65-F5344CB8AC3E}">
        <p14:creationId xmlns:p14="http://schemas.microsoft.com/office/powerpoint/2010/main" val="1935943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43B940-97C5-474B-B1C9-BC22719A8102}"/>
              </a:ext>
            </a:extLst>
          </p:cNvPr>
          <p:cNvSpPr>
            <a:spLocks noGrp="1"/>
          </p:cNvSpPr>
          <p:nvPr>
            <p:ph idx="1"/>
          </p:nvPr>
        </p:nvSpPr>
        <p:spPr>
          <a:xfrm>
            <a:off x="838200" y="405685"/>
            <a:ext cx="10515600" cy="5814811"/>
          </a:xfrm>
        </p:spPr>
        <p:txBody>
          <a:bodyPr/>
          <a:lstStyle/>
          <a:p>
            <a:r>
              <a:rPr lang="en-US" altLang="zh-CN" dirty="0"/>
              <a:t>M: Oh, here he is. What time do you call this? I’ve been ringing and ringing.</a:t>
            </a:r>
          </a:p>
          <a:p>
            <a:r>
              <a:rPr lang="en-US" altLang="zh-CN" dirty="0"/>
              <a:t>D: Ah, look at that, I must have switched it off, sorry.</a:t>
            </a:r>
          </a:p>
          <a:p>
            <a:r>
              <a:rPr lang="en-US" altLang="zh-CN" dirty="0"/>
              <a:t>M: I wish I could switch you off!</a:t>
            </a:r>
          </a:p>
          <a:p>
            <a:r>
              <a:rPr lang="en-US" altLang="zh-CN" dirty="0"/>
              <a:t>D: Calm down, I’m here aren’t I? Giz a fag.</a:t>
            </a:r>
          </a:p>
          <a:p>
            <a:r>
              <a:rPr lang="en-US" altLang="zh-CN" dirty="0"/>
              <a:t>M: Get your own.</a:t>
            </a:r>
          </a:p>
          <a:p>
            <a:r>
              <a:rPr lang="en-US" altLang="zh-CN" dirty="0"/>
              <a:t>D: I’ve given up.</a:t>
            </a:r>
          </a:p>
          <a:p>
            <a:r>
              <a:rPr lang="en-US" altLang="zh-CN" dirty="0"/>
              <a:t>M: You’ve given up?</a:t>
            </a:r>
          </a:p>
          <a:p>
            <a:r>
              <a:rPr lang="en-US" altLang="zh-CN" dirty="0"/>
              <a:t>D: I can’t, not at home, Cheryl says.</a:t>
            </a:r>
          </a:p>
          <a:p>
            <a:r>
              <a:rPr lang="en-US" altLang="zh-CN" dirty="0"/>
              <a:t>M: (Laugh.) Cheryl says. (gives him the cigarette)</a:t>
            </a:r>
          </a:p>
          <a:p>
            <a:r>
              <a:rPr lang="en-US" altLang="zh-CN" dirty="0"/>
              <a:t>D: Thanks.</a:t>
            </a:r>
          </a:p>
          <a:p>
            <a:endParaRPr lang="en-US" altLang="zh-CN" dirty="0"/>
          </a:p>
          <a:p>
            <a:endParaRPr lang="zh-CN" altLang="en-US" dirty="0"/>
          </a:p>
        </p:txBody>
      </p:sp>
    </p:spTree>
    <p:extLst>
      <p:ext uri="{BB962C8B-B14F-4D97-AF65-F5344CB8AC3E}">
        <p14:creationId xmlns:p14="http://schemas.microsoft.com/office/powerpoint/2010/main" val="1539085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43B940-97C5-474B-B1C9-BC22719A8102}"/>
              </a:ext>
            </a:extLst>
          </p:cNvPr>
          <p:cNvSpPr>
            <a:spLocks noGrp="1"/>
          </p:cNvSpPr>
          <p:nvPr>
            <p:ph idx="1"/>
          </p:nvPr>
        </p:nvSpPr>
        <p:spPr>
          <a:xfrm>
            <a:off x="838199" y="328411"/>
            <a:ext cx="10585361" cy="6104585"/>
          </a:xfrm>
        </p:spPr>
        <p:txBody>
          <a:bodyPr>
            <a:normAutofit lnSpcReduction="10000"/>
          </a:bodyPr>
          <a:lstStyle/>
          <a:p>
            <a:r>
              <a:rPr lang="en-US" altLang="zh-CN" dirty="0"/>
              <a:t>M: So what would Cheryl say if she knew you were here with me?</a:t>
            </a:r>
          </a:p>
          <a:p>
            <a:r>
              <a:rPr lang="en-US" altLang="zh-CN" dirty="0"/>
              <a:t>D: She’d kill me. Then you. Then herself. Probably in that order.</a:t>
            </a:r>
          </a:p>
          <a:p>
            <a:r>
              <a:rPr lang="en-US" altLang="zh-CN" dirty="0"/>
              <a:t>M: Look. You’re Jamie’s dad, and he needs you, and I’m sick of covering.</a:t>
            </a:r>
          </a:p>
          <a:p>
            <a:r>
              <a:rPr lang="en-US" altLang="zh-CN" dirty="0"/>
              <a:t>D: Right, his birthday.</a:t>
            </a:r>
          </a:p>
          <a:p>
            <a:r>
              <a:rPr lang="en-US" altLang="zh-CN" dirty="0"/>
              <a:t>M: I lied for you. Again. I picked out a card and said it came from you. I even picked out a crap card, just like the sort of crap card you would have gave him, plus twenty quid inside that I could not afford – Christ, the lengths I go on for you!</a:t>
            </a:r>
          </a:p>
          <a:p>
            <a:r>
              <a:rPr lang="en-US" altLang="zh-CN" dirty="0"/>
              <a:t>D: So stop that.</a:t>
            </a:r>
          </a:p>
          <a:p>
            <a:r>
              <a:rPr lang="en-US" altLang="zh-CN" dirty="0"/>
              <a:t>M: And tell him the truth. That his dad can’t be bothered to see him? “Happy birthday, Jamie – surprise!”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67044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43B940-97C5-474B-B1C9-BC22719A8102}"/>
              </a:ext>
            </a:extLst>
          </p:cNvPr>
          <p:cNvSpPr>
            <a:spLocks noGrp="1"/>
          </p:cNvSpPr>
          <p:nvPr>
            <p:ph idx="1"/>
          </p:nvPr>
        </p:nvSpPr>
        <p:spPr>
          <a:xfrm>
            <a:off x="838199" y="328411"/>
            <a:ext cx="10585361" cy="6104585"/>
          </a:xfrm>
        </p:spPr>
        <p:txBody>
          <a:bodyPr>
            <a:normAutofit/>
          </a:bodyPr>
          <a:lstStyle/>
          <a:p>
            <a:r>
              <a:rPr lang="en-US" altLang="zh-CN" dirty="0"/>
              <a:t>D: Oh listen to your self.</a:t>
            </a:r>
          </a:p>
          <a:p>
            <a:r>
              <a:rPr lang="en-US" altLang="zh-CN" dirty="0"/>
              <a:t>M: I wish you would listen!...</a:t>
            </a:r>
            <a:r>
              <a:rPr lang="zh-CN" altLang="en-US" dirty="0"/>
              <a:t> </a:t>
            </a:r>
            <a:r>
              <a:rPr lang="en-US" altLang="zh-CN" dirty="0"/>
              <a:t>Jamie</a:t>
            </a:r>
            <a:r>
              <a:rPr lang="zh-CN" altLang="en-US" dirty="0"/>
              <a:t> </a:t>
            </a:r>
            <a:r>
              <a:rPr lang="en-US" altLang="zh-CN" dirty="0"/>
              <a:t>looked</a:t>
            </a:r>
            <a:r>
              <a:rPr lang="zh-CN" altLang="en-US" dirty="0"/>
              <a:t> </a:t>
            </a:r>
            <a:r>
              <a:rPr lang="en-US" altLang="zh-CN" dirty="0"/>
              <a:t>forward</a:t>
            </a:r>
            <a:r>
              <a:rPr lang="zh-CN" altLang="en-US" dirty="0"/>
              <a:t> </a:t>
            </a:r>
            <a:r>
              <a:rPr lang="en-US" altLang="zh-CN" dirty="0"/>
              <a:t>to</a:t>
            </a:r>
            <a:r>
              <a:rPr lang="zh-CN" altLang="en-US" dirty="0"/>
              <a:t> </a:t>
            </a:r>
            <a:r>
              <a:rPr lang="en-US" altLang="zh-CN" dirty="0"/>
              <a:t>his</a:t>
            </a:r>
            <a:r>
              <a:rPr lang="zh-CN" altLang="en-US" dirty="0"/>
              <a:t> </a:t>
            </a:r>
            <a:r>
              <a:rPr lang="en-US" altLang="zh-CN" dirty="0"/>
              <a:t>Saturdays with you. How long’s it been since he’s spent proper time with you?</a:t>
            </a:r>
          </a:p>
          <a:p>
            <a:r>
              <a:rPr lang="en-US" altLang="zh-CN" dirty="0"/>
              <a:t>D: No,</a:t>
            </a:r>
            <a:r>
              <a:rPr lang="zh-CN" altLang="en-US" dirty="0"/>
              <a:t> </a:t>
            </a:r>
            <a:r>
              <a:rPr lang="en-US" altLang="zh-CN" dirty="0"/>
              <a:t>don’t you do that, Jamie hated Saturdays with me.</a:t>
            </a:r>
          </a:p>
          <a:p>
            <a:r>
              <a:rPr lang="en-US" altLang="zh-CN" dirty="0"/>
              <a:t>M: Cuz you always dragged him off to the football! Couldn’t you have done something he would have liked for once?</a:t>
            </a:r>
          </a:p>
          <a:p>
            <a:r>
              <a:rPr lang="en-US" altLang="zh-CN" dirty="0"/>
              <a:t>D: My Saturday are my time, so if I want to go and support Wednesday on me day off –</a:t>
            </a:r>
          </a:p>
          <a:p>
            <a:r>
              <a:rPr lang="en-US" altLang="zh-CN" dirty="0"/>
              <a:t>M: It were never about football. It were about spending time with you.</a:t>
            </a:r>
          </a:p>
          <a:p>
            <a:r>
              <a:rPr lang="en-US" altLang="zh-CN" dirty="0"/>
              <a:t>D: It were embarrassing! Me, turning up at the match with that… Well you know what he’s like.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15617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6F149-711D-4EAD-B42B-40DC63B26048}"/>
              </a:ext>
            </a:extLst>
          </p:cNvPr>
          <p:cNvSpPr>
            <a:spLocks noGrp="1"/>
          </p:cNvSpPr>
          <p:nvPr>
            <p:ph type="title"/>
          </p:nvPr>
        </p:nvSpPr>
        <p:spPr/>
        <p:txBody>
          <a:bodyPr/>
          <a:lstStyle/>
          <a:p>
            <a:r>
              <a:rPr lang="zh-CN" altLang="en-US" dirty="0"/>
              <a:t>发音</a:t>
            </a:r>
          </a:p>
        </p:txBody>
      </p:sp>
      <p:sp>
        <p:nvSpPr>
          <p:cNvPr id="3" name="内容占位符 2">
            <a:extLst>
              <a:ext uri="{FF2B5EF4-FFF2-40B4-BE49-F238E27FC236}">
                <a16:creationId xmlns:a16="http://schemas.microsoft.com/office/drawing/2014/main" id="{D556A2DA-829E-438A-973E-23334DF54289}"/>
              </a:ext>
            </a:extLst>
          </p:cNvPr>
          <p:cNvSpPr>
            <a:spLocks noGrp="1"/>
          </p:cNvSpPr>
          <p:nvPr>
            <p:ph idx="1"/>
          </p:nvPr>
        </p:nvSpPr>
        <p:spPr/>
        <p:txBody>
          <a:bodyPr/>
          <a:lstStyle/>
          <a:p>
            <a:r>
              <a:rPr lang="zh-CN" altLang="en-US" dirty="0"/>
              <a:t>显然这是英语老师要解决的问题</a:t>
            </a:r>
            <a:r>
              <a:rPr lang="en-US" altLang="zh-CN" dirty="0"/>
              <a:t>……</a:t>
            </a:r>
          </a:p>
          <a:p>
            <a:r>
              <a:rPr lang="en-US" altLang="zh-CN" dirty="0"/>
              <a:t>chaos</a:t>
            </a:r>
          </a:p>
          <a:p>
            <a:r>
              <a:rPr lang="en-US" altLang="zh-CN" dirty="0"/>
              <a:t>café</a:t>
            </a:r>
          </a:p>
          <a:p>
            <a:r>
              <a:rPr lang="en-US" altLang="zh-CN" dirty="0"/>
              <a:t>island</a:t>
            </a:r>
          </a:p>
          <a:p>
            <a:r>
              <a:rPr lang="en-US" altLang="zh-CN" dirty="0"/>
              <a:t>Rihanna</a:t>
            </a:r>
          </a:p>
          <a:p>
            <a:r>
              <a:rPr lang="en-US" altLang="zh-CN" dirty="0"/>
              <a:t>report</a:t>
            </a:r>
          </a:p>
          <a:p>
            <a:endParaRPr lang="en-US" altLang="zh-CN" dirty="0"/>
          </a:p>
          <a:p>
            <a:endParaRPr lang="zh-CN" altLang="en-US" dirty="0"/>
          </a:p>
        </p:txBody>
      </p:sp>
    </p:spTree>
    <p:extLst>
      <p:ext uri="{BB962C8B-B14F-4D97-AF65-F5344CB8AC3E}">
        <p14:creationId xmlns:p14="http://schemas.microsoft.com/office/powerpoint/2010/main" val="51218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43B940-97C5-474B-B1C9-BC22719A8102}"/>
              </a:ext>
            </a:extLst>
          </p:cNvPr>
          <p:cNvSpPr>
            <a:spLocks noGrp="1"/>
          </p:cNvSpPr>
          <p:nvPr>
            <p:ph idx="1"/>
          </p:nvPr>
        </p:nvSpPr>
        <p:spPr>
          <a:xfrm>
            <a:off x="838199" y="328411"/>
            <a:ext cx="10585361" cy="6104585"/>
          </a:xfrm>
        </p:spPr>
        <p:txBody>
          <a:bodyPr>
            <a:normAutofit/>
          </a:bodyPr>
          <a:lstStyle/>
          <a:p>
            <a:r>
              <a:rPr lang="en-US" altLang="zh-CN" dirty="0"/>
              <a:t>M: You never commit to owe it. Like his bike that birthday. “I’ll teach him how to ride,” you said, “he’s six now.” Five minutes later he comes running back inside, in tears, you never bothered again. I had to teach him, just like I had to teach him everything!</a:t>
            </a:r>
          </a:p>
          <a:p>
            <a:r>
              <a:rPr lang="en-US" altLang="zh-CN" dirty="0"/>
              <a:t>D: That’s exactly what you wanted, don’t you blame me for being my part!</a:t>
            </a:r>
          </a:p>
          <a:p>
            <a:r>
              <a:rPr lang="en-US" altLang="zh-CN" dirty="0"/>
              <a:t>M: You’re a shit dad. Face it!</a:t>
            </a:r>
          </a:p>
          <a:p>
            <a:r>
              <a:rPr lang="en-US" altLang="zh-CN" dirty="0"/>
              <a:t>D: Yeah, cuz that’s the part you gave me.</a:t>
            </a:r>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05065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C55C4E-9227-4237-8A54-769F6A83C564}"/>
              </a:ext>
            </a:extLst>
          </p:cNvPr>
          <p:cNvSpPr>
            <a:spLocks noGrp="1"/>
          </p:cNvSpPr>
          <p:nvPr>
            <p:ph idx="1"/>
          </p:nvPr>
        </p:nvSpPr>
        <p:spPr/>
        <p:txBody>
          <a:bodyPr>
            <a:normAutofit/>
          </a:bodyPr>
          <a:lstStyle/>
          <a:p>
            <a:r>
              <a:rPr lang="en-US" altLang="zh-CN" sz="4000" dirty="0"/>
              <a:t>Thank you for listening!</a:t>
            </a:r>
            <a:endParaRPr lang="zh-CN" altLang="en-US" sz="4000" dirty="0"/>
          </a:p>
        </p:txBody>
      </p:sp>
    </p:spTree>
    <p:extLst>
      <p:ext uri="{BB962C8B-B14F-4D97-AF65-F5344CB8AC3E}">
        <p14:creationId xmlns:p14="http://schemas.microsoft.com/office/powerpoint/2010/main" val="163266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6F149-711D-4EAD-B42B-40DC63B26048}"/>
              </a:ext>
            </a:extLst>
          </p:cNvPr>
          <p:cNvSpPr>
            <a:spLocks noGrp="1"/>
          </p:cNvSpPr>
          <p:nvPr>
            <p:ph type="title"/>
          </p:nvPr>
        </p:nvSpPr>
        <p:spPr/>
        <p:txBody>
          <a:bodyPr/>
          <a:lstStyle/>
          <a:p>
            <a:r>
              <a:rPr lang="zh-CN" altLang="en-US" dirty="0"/>
              <a:t>发音</a:t>
            </a:r>
          </a:p>
        </p:txBody>
      </p:sp>
      <p:sp>
        <p:nvSpPr>
          <p:cNvPr id="3" name="内容占位符 2">
            <a:extLst>
              <a:ext uri="{FF2B5EF4-FFF2-40B4-BE49-F238E27FC236}">
                <a16:creationId xmlns:a16="http://schemas.microsoft.com/office/drawing/2014/main" id="{D556A2DA-829E-438A-973E-23334DF54289}"/>
              </a:ext>
            </a:extLst>
          </p:cNvPr>
          <p:cNvSpPr>
            <a:spLocks noGrp="1"/>
          </p:cNvSpPr>
          <p:nvPr>
            <p:ph idx="1"/>
          </p:nvPr>
        </p:nvSpPr>
        <p:spPr/>
        <p:txBody>
          <a:bodyPr>
            <a:normAutofit/>
          </a:bodyPr>
          <a:lstStyle/>
          <a:p>
            <a:r>
              <a:rPr lang="zh-CN" altLang="en-US" dirty="0"/>
              <a:t>关于“</a:t>
            </a:r>
            <a:r>
              <a:rPr lang="zh-CN" altLang="en-US" b="1" dirty="0"/>
              <a:t>口音</a:t>
            </a:r>
            <a:r>
              <a:rPr lang="zh-CN" altLang="en-US" dirty="0"/>
              <a:t>”</a:t>
            </a:r>
            <a:endParaRPr lang="en-US" altLang="zh-CN" dirty="0"/>
          </a:p>
          <a:p>
            <a:endParaRPr lang="en-US" altLang="zh-CN" dirty="0"/>
          </a:p>
          <a:p>
            <a:r>
              <a:rPr lang="zh-CN" altLang="en-US" dirty="0"/>
              <a:t>连贯音节</a:t>
            </a:r>
            <a:endParaRPr lang="en-US" altLang="zh-CN" dirty="0"/>
          </a:p>
          <a:p>
            <a:r>
              <a:rPr lang="zh-CN" altLang="en-US" dirty="0"/>
              <a:t>辅音结尾</a:t>
            </a:r>
            <a:endParaRPr lang="en-US" altLang="zh-CN" dirty="0"/>
          </a:p>
          <a:p>
            <a:endParaRPr lang="en-US" altLang="zh-CN" dirty="0"/>
          </a:p>
          <a:p>
            <a:r>
              <a:rPr lang="en-US" altLang="zh-CN" dirty="0"/>
              <a:t>The rain in Spain falls mainly on the plain.</a:t>
            </a:r>
          </a:p>
          <a:p>
            <a:r>
              <a:rPr lang="en-US" altLang="zh-CN" dirty="0"/>
              <a:t>In Hertford, Hereford and Hampshire, hurricanes hardly ever happen.</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07661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6F149-711D-4EAD-B42B-40DC63B26048}"/>
              </a:ext>
            </a:extLst>
          </p:cNvPr>
          <p:cNvSpPr>
            <a:spLocks noGrp="1"/>
          </p:cNvSpPr>
          <p:nvPr>
            <p:ph type="title"/>
          </p:nvPr>
        </p:nvSpPr>
        <p:spPr/>
        <p:txBody>
          <a:bodyPr/>
          <a:lstStyle/>
          <a:p>
            <a:r>
              <a:rPr lang="zh-CN" altLang="en-US" dirty="0"/>
              <a:t>声调</a:t>
            </a:r>
          </a:p>
        </p:txBody>
      </p:sp>
      <p:sp>
        <p:nvSpPr>
          <p:cNvPr id="3" name="内容占位符 2">
            <a:extLst>
              <a:ext uri="{FF2B5EF4-FFF2-40B4-BE49-F238E27FC236}">
                <a16:creationId xmlns:a16="http://schemas.microsoft.com/office/drawing/2014/main" id="{D556A2DA-829E-438A-973E-23334DF54289}"/>
              </a:ext>
            </a:extLst>
          </p:cNvPr>
          <p:cNvSpPr>
            <a:spLocks noGrp="1"/>
          </p:cNvSpPr>
          <p:nvPr>
            <p:ph idx="1"/>
          </p:nvPr>
        </p:nvSpPr>
        <p:spPr/>
        <p:txBody>
          <a:bodyPr/>
          <a:lstStyle/>
          <a:p>
            <a:r>
              <a:rPr lang="zh-CN" altLang="en-US" dirty="0"/>
              <a:t>一个高中戏剧社的小练习（节选）</a:t>
            </a:r>
            <a:endParaRPr lang="en-US" altLang="zh-CN" dirty="0"/>
          </a:p>
          <a:p>
            <a:endParaRPr lang="en-US" altLang="zh-CN" dirty="0"/>
          </a:p>
          <a:p>
            <a:r>
              <a:rPr lang="en-US" altLang="zh-CN" dirty="0"/>
              <a:t>----What did you do last night?</a:t>
            </a:r>
          </a:p>
          <a:p>
            <a:r>
              <a:rPr lang="en-US" altLang="zh-CN" dirty="0"/>
              <a:t>----Nothing.</a:t>
            </a:r>
          </a:p>
          <a:p>
            <a:r>
              <a:rPr lang="en-US" altLang="zh-CN" dirty="0"/>
              <a:t>----Nothing?</a:t>
            </a:r>
          </a:p>
          <a:p>
            <a:r>
              <a:rPr lang="en-US" altLang="zh-CN" dirty="0"/>
              <a:t>----I said nothing.</a:t>
            </a:r>
          </a:p>
          <a:p>
            <a:endParaRPr lang="zh-CN" altLang="en-US" dirty="0"/>
          </a:p>
        </p:txBody>
      </p:sp>
    </p:spTree>
    <p:extLst>
      <p:ext uri="{BB962C8B-B14F-4D97-AF65-F5344CB8AC3E}">
        <p14:creationId xmlns:p14="http://schemas.microsoft.com/office/powerpoint/2010/main" val="183049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6F149-711D-4EAD-B42B-40DC63B26048}"/>
              </a:ext>
            </a:extLst>
          </p:cNvPr>
          <p:cNvSpPr>
            <a:spLocks noGrp="1"/>
          </p:cNvSpPr>
          <p:nvPr>
            <p:ph type="title"/>
          </p:nvPr>
        </p:nvSpPr>
        <p:spPr/>
        <p:txBody>
          <a:bodyPr/>
          <a:lstStyle/>
          <a:p>
            <a:r>
              <a:rPr lang="zh-CN" altLang="en-US" dirty="0"/>
              <a:t>声调</a:t>
            </a:r>
          </a:p>
        </p:txBody>
      </p:sp>
      <p:sp>
        <p:nvSpPr>
          <p:cNvPr id="3" name="内容占位符 2">
            <a:extLst>
              <a:ext uri="{FF2B5EF4-FFF2-40B4-BE49-F238E27FC236}">
                <a16:creationId xmlns:a16="http://schemas.microsoft.com/office/drawing/2014/main" id="{D556A2DA-829E-438A-973E-23334DF54289}"/>
              </a:ext>
            </a:extLst>
          </p:cNvPr>
          <p:cNvSpPr>
            <a:spLocks noGrp="1"/>
          </p:cNvSpPr>
          <p:nvPr>
            <p:ph idx="1"/>
          </p:nvPr>
        </p:nvSpPr>
        <p:spPr/>
        <p:txBody>
          <a:bodyPr/>
          <a:lstStyle/>
          <a:p>
            <a:r>
              <a:rPr lang="zh-CN" altLang="en-US" dirty="0"/>
              <a:t>语气</a:t>
            </a:r>
            <a:endParaRPr lang="en-US" altLang="zh-CN" dirty="0"/>
          </a:p>
          <a:p>
            <a:r>
              <a:rPr lang="zh-CN" altLang="en-US" dirty="0"/>
              <a:t>句意</a:t>
            </a:r>
            <a:endParaRPr lang="en-US" altLang="zh-CN" dirty="0"/>
          </a:p>
          <a:p>
            <a:endParaRPr lang="en-US" altLang="zh-CN" dirty="0"/>
          </a:p>
          <a:p>
            <a:r>
              <a:rPr lang="en-US" altLang="zh-CN" dirty="0"/>
              <a:t>Sorry! The number you dialed does not exist, please check it and dial later. </a:t>
            </a:r>
          </a:p>
        </p:txBody>
      </p:sp>
    </p:spTree>
    <p:extLst>
      <p:ext uri="{BB962C8B-B14F-4D97-AF65-F5344CB8AC3E}">
        <p14:creationId xmlns:p14="http://schemas.microsoft.com/office/powerpoint/2010/main" val="2333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77197-708D-44E3-B611-7F3DE64C8CDF}"/>
              </a:ext>
            </a:extLst>
          </p:cNvPr>
          <p:cNvSpPr>
            <a:spLocks noGrp="1"/>
          </p:cNvSpPr>
          <p:nvPr>
            <p:ph type="title"/>
          </p:nvPr>
        </p:nvSpPr>
        <p:spPr/>
        <p:txBody>
          <a:bodyPr/>
          <a:lstStyle/>
          <a:p>
            <a:r>
              <a:rPr lang="zh-CN" altLang="en-US" dirty="0"/>
              <a:t>连读</a:t>
            </a:r>
          </a:p>
        </p:txBody>
      </p:sp>
      <p:sp>
        <p:nvSpPr>
          <p:cNvPr id="3" name="内容占位符 2">
            <a:extLst>
              <a:ext uri="{FF2B5EF4-FFF2-40B4-BE49-F238E27FC236}">
                <a16:creationId xmlns:a16="http://schemas.microsoft.com/office/drawing/2014/main" id="{85F9D8B9-3F7D-478C-9BDC-FA7049FC03DE}"/>
              </a:ext>
            </a:extLst>
          </p:cNvPr>
          <p:cNvSpPr>
            <a:spLocks noGrp="1"/>
          </p:cNvSpPr>
          <p:nvPr>
            <p:ph idx="1"/>
          </p:nvPr>
        </p:nvSpPr>
        <p:spPr/>
        <p:txBody>
          <a:bodyPr>
            <a:normAutofit/>
          </a:bodyPr>
          <a:lstStyle/>
          <a:p>
            <a:r>
              <a:rPr lang="en-US" altLang="zh-CN" dirty="0"/>
              <a:t>on the edge</a:t>
            </a:r>
          </a:p>
          <a:p>
            <a:r>
              <a:rPr lang="en-US" altLang="zh-CN" dirty="0"/>
              <a:t>go on</a:t>
            </a:r>
          </a:p>
          <a:p>
            <a:r>
              <a:rPr lang="en-US" altLang="zh-CN" dirty="0"/>
              <a:t>clock in</a:t>
            </a:r>
          </a:p>
          <a:p>
            <a:r>
              <a:rPr lang="en-US" altLang="zh-CN" dirty="0"/>
              <a:t>dead end</a:t>
            </a:r>
          </a:p>
          <a:p>
            <a:r>
              <a:rPr lang="en-US" altLang="zh-CN" dirty="0"/>
              <a:t>last time</a:t>
            </a:r>
          </a:p>
          <a:p>
            <a:r>
              <a:rPr lang="en-US" altLang="zh-CN" dirty="0"/>
              <a:t>pop song</a:t>
            </a:r>
          </a:p>
          <a:p>
            <a:endParaRPr lang="zh-CN" altLang="en-US" dirty="0"/>
          </a:p>
        </p:txBody>
      </p:sp>
    </p:spTree>
    <p:extLst>
      <p:ext uri="{BB962C8B-B14F-4D97-AF65-F5344CB8AC3E}">
        <p14:creationId xmlns:p14="http://schemas.microsoft.com/office/powerpoint/2010/main" val="296712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D7931-A8E0-4F39-A230-E045C444DC2F}"/>
              </a:ext>
            </a:extLst>
          </p:cNvPr>
          <p:cNvSpPr>
            <a:spLocks noGrp="1"/>
          </p:cNvSpPr>
          <p:nvPr>
            <p:ph type="title"/>
          </p:nvPr>
        </p:nvSpPr>
        <p:spPr/>
        <p:txBody>
          <a:bodyPr/>
          <a:lstStyle/>
          <a:p>
            <a:r>
              <a:rPr lang="zh-CN" altLang="en-US" dirty="0"/>
              <a:t>连读</a:t>
            </a:r>
          </a:p>
        </p:txBody>
      </p:sp>
      <p:sp>
        <p:nvSpPr>
          <p:cNvPr id="3" name="内容占位符 2">
            <a:extLst>
              <a:ext uri="{FF2B5EF4-FFF2-40B4-BE49-F238E27FC236}">
                <a16:creationId xmlns:a16="http://schemas.microsoft.com/office/drawing/2014/main" id="{03DB156A-801A-4EDB-B677-F41DAC6E59FD}"/>
              </a:ext>
            </a:extLst>
          </p:cNvPr>
          <p:cNvSpPr>
            <a:spLocks noGrp="1"/>
          </p:cNvSpPr>
          <p:nvPr>
            <p:ph idx="1"/>
          </p:nvPr>
        </p:nvSpPr>
        <p:spPr/>
        <p:txBody>
          <a:bodyPr/>
          <a:lstStyle/>
          <a:p>
            <a:r>
              <a:rPr lang="en-US" altLang="zh-CN" dirty="0"/>
              <a:t>‘bout</a:t>
            </a:r>
          </a:p>
          <a:p>
            <a:r>
              <a:rPr lang="en-US" altLang="zh-CN" dirty="0"/>
              <a:t>‘</a:t>
            </a:r>
            <a:r>
              <a:rPr lang="en-US" altLang="zh-CN" dirty="0" err="1"/>
              <a:t>cuz</a:t>
            </a:r>
            <a:endParaRPr lang="en-US" altLang="zh-CN" dirty="0"/>
          </a:p>
          <a:p>
            <a:r>
              <a:rPr lang="en-US" altLang="zh-CN" dirty="0"/>
              <a:t>‘n‘</a:t>
            </a:r>
          </a:p>
          <a:p>
            <a:endParaRPr lang="en-US" altLang="zh-CN" dirty="0"/>
          </a:p>
          <a:p>
            <a:r>
              <a:rPr lang="en-US" altLang="zh-CN" dirty="0"/>
              <a:t>The past is never dead, it is not even past…</a:t>
            </a:r>
          </a:p>
        </p:txBody>
      </p:sp>
    </p:spTree>
    <p:extLst>
      <p:ext uri="{BB962C8B-B14F-4D97-AF65-F5344CB8AC3E}">
        <p14:creationId xmlns:p14="http://schemas.microsoft.com/office/powerpoint/2010/main" val="271997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4241</TotalTime>
  <Words>2203</Words>
  <Application>Microsoft Office PowerPoint</Application>
  <PresentationFormat>宽屏</PresentationFormat>
  <Paragraphs>212</Paragraphs>
  <Slides>41</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PingFang SC</vt:lpstr>
      <vt:lpstr>等线</vt:lpstr>
      <vt:lpstr>等线 Light</vt:lpstr>
      <vt:lpstr>Arial</vt:lpstr>
      <vt:lpstr>Arial Rounded MT Bold</vt:lpstr>
      <vt:lpstr>Office 主题​​</vt:lpstr>
      <vt:lpstr>Something ‘bout Dubbing</vt:lpstr>
      <vt:lpstr>PowerPoint 演示文稿</vt:lpstr>
      <vt:lpstr>连读、重读</vt:lpstr>
      <vt:lpstr>发音</vt:lpstr>
      <vt:lpstr>发音</vt:lpstr>
      <vt:lpstr>声调</vt:lpstr>
      <vt:lpstr>声调</vt:lpstr>
      <vt:lpstr>连读</vt:lpstr>
      <vt:lpstr>连读</vt:lpstr>
      <vt:lpstr>重读</vt:lpstr>
      <vt:lpstr>节奏、语气</vt:lpstr>
      <vt:lpstr>节奏、语气</vt:lpstr>
      <vt:lpstr>整活时间到！</vt:lpstr>
      <vt:lpstr>PART I Sentences</vt:lpstr>
      <vt:lpstr>PART II 独白&amp;旁白</vt:lpstr>
      <vt:lpstr>双城记</vt:lpstr>
      <vt:lpstr>PowerPoint 演示文稿</vt:lpstr>
      <vt:lpstr>PowerPoint 演示文稿</vt:lpstr>
      <vt:lpstr>教父</vt:lpstr>
      <vt:lpstr>PowerPoint 演示文稿</vt:lpstr>
      <vt:lpstr>PowerPoint 演示文稿</vt:lpstr>
      <vt:lpstr>致埃文汉森</vt:lpstr>
      <vt:lpstr>PowerPoint 演示文稿</vt:lpstr>
      <vt:lpstr>汉密尔顿</vt:lpstr>
      <vt:lpstr>PowerPoint 演示文稿</vt:lpstr>
      <vt:lpstr>PowerPoint 演示文稿</vt:lpstr>
      <vt:lpstr>PowerPoint 演示文稿</vt:lpstr>
      <vt:lpstr>历历在目</vt:lpstr>
      <vt:lpstr>PowerPoint 演示文稿</vt:lpstr>
      <vt:lpstr>PowerPoint 演示文稿</vt:lpstr>
      <vt:lpstr>PART III 对白</vt:lpstr>
      <vt:lpstr>教父</vt:lpstr>
      <vt:lpstr>PowerPoint 演示文稿</vt:lpstr>
      <vt:lpstr>PowerPoint 演示文稿</vt:lpstr>
      <vt:lpstr>PowerPoint 演示文稿</vt:lpstr>
      <vt:lpstr>人人都在谈论杰米</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Something ‘bout </dc:title>
  <dc:creator>郑 滕飞</dc:creator>
  <cp:lastModifiedBy>郑 滕飞</cp:lastModifiedBy>
  <cp:revision>81</cp:revision>
  <dcterms:created xsi:type="dcterms:W3CDTF">2021-11-01T16:43:03Z</dcterms:created>
  <dcterms:modified xsi:type="dcterms:W3CDTF">2021-11-06T18:17:06Z</dcterms:modified>
</cp:coreProperties>
</file>