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oplandcros.scinet.usda.gov/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206AB-1976-3F6A-9754-9E30261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209" r="-1" b="3643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A71B4D6-3667-F105-A459-ABBE6DD36B24}"/>
              </a:ext>
            </a:extLst>
          </p:cNvPr>
          <p:cNvSpPr/>
          <p:nvPr/>
        </p:nvSpPr>
        <p:spPr>
          <a:xfrm flipV="1">
            <a:off x="216759" y="179364"/>
            <a:ext cx="11547334" cy="6497905"/>
          </a:xfrm>
          <a:prstGeom prst="round2DiagRect">
            <a:avLst/>
          </a:prstGeom>
          <a:solidFill>
            <a:schemeClr val="bg2">
              <a:lumMod val="25000"/>
              <a:alpha val="64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EBED6-E80D-FB62-7207-A72A62EB5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11" y="212319"/>
            <a:ext cx="11547334" cy="9202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Cotton Field Detector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by Lamassu</a:t>
            </a:r>
            <a:endParaRPr lang="en-US" sz="5200" dirty="0">
              <a:solidFill>
                <a:srgbClr val="FFFFFF"/>
              </a:solidFill>
            </a:endParaRPr>
          </a:p>
        </p:txBody>
      </p:sp>
      <p:pic>
        <p:nvPicPr>
          <p:cNvPr id="16" name="Picture 15" descr="A person in a suit&#10;&#10;Description automatically generated">
            <a:extLst>
              <a:ext uri="{FF2B5EF4-FFF2-40B4-BE49-F238E27FC236}">
                <a16:creationId xmlns:a16="http://schemas.microsoft.com/office/drawing/2014/main" id="{9FBA0E3D-02E8-E071-53C2-FD32B2F4D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11960" r="2892" b="23149"/>
          <a:stretch/>
        </p:blipFill>
        <p:spPr>
          <a:xfrm>
            <a:off x="4772689" y="1145696"/>
            <a:ext cx="2051342" cy="2499881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8D7475E0-3DEA-2F85-20CF-F3E4DBD11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t="15139" r="2980" b="19970"/>
          <a:stretch/>
        </p:blipFill>
        <p:spPr>
          <a:xfrm>
            <a:off x="691473" y="1140995"/>
            <a:ext cx="2051341" cy="2499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AA3250-CDE0-657C-FC40-5DAD3C30F381}"/>
              </a:ext>
            </a:extLst>
          </p:cNvPr>
          <p:cNvSpPr txBox="1"/>
          <p:nvPr/>
        </p:nvSpPr>
        <p:spPr>
          <a:xfrm>
            <a:off x="615300" y="3815606"/>
            <a:ext cx="404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Ryan</a:t>
            </a:r>
            <a:r>
              <a:rPr lang="en-US" sz="1400" dirty="0"/>
              <a:t> </a:t>
            </a:r>
            <a:r>
              <a:rPr lang="en-US" sz="2400" dirty="0">
                <a:solidFill>
                  <a:srgbClr val="FFFFFF"/>
                </a:solidFill>
              </a:rPr>
              <a:t>Dempsey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Mechanical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Sophomore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Dempsey.ryanq@tamu.edu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UIN: 733006834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33E0D6-AFEA-0516-384F-BF02E5BD5F1A}"/>
              </a:ext>
            </a:extLst>
          </p:cNvPr>
          <p:cNvSpPr txBox="1"/>
          <p:nvPr/>
        </p:nvSpPr>
        <p:spPr>
          <a:xfrm>
            <a:off x="4772688" y="3820307"/>
            <a:ext cx="36701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Michael </a:t>
            </a:r>
            <a:r>
              <a:rPr lang="en-US" sz="2400" dirty="0" err="1">
                <a:solidFill>
                  <a:srgbClr val="FFFFFF"/>
                </a:solidFill>
              </a:rPr>
              <a:t>Bengil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Computer Science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Sophomore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Mace.bengil@tamu.edu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UIN: 733006828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9F0F5C-4260-E63A-E1EC-169CBFE66E06}"/>
              </a:ext>
            </a:extLst>
          </p:cNvPr>
          <p:cNvSpPr txBox="1"/>
          <p:nvPr/>
        </p:nvSpPr>
        <p:spPr>
          <a:xfrm>
            <a:off x="8738786" y="3788622"/>
            <a:ext cx="36701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Maxwell Vo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Electrical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Sophomore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Mvo12@tamu.edu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UIN: 533003790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28" name="Picture 27" descr="A person in a suit&#10;&#10;Description automatically generated">
            <a:extLst>
              <a:ext uri="{FF2B5EF4-FFF2-40B4-BE49-F238E27FC236}">
                <a16:creationId xmlns:a16="http://schemas.microsoft.com/office/drawing/2014/main" id="{7AD85FC4-D995-33A6-A294-F6A9833FB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" t="20755" r="1917" b="13540"/>
          <a:stretch/>
        </p:blipFill>
        <p:spPr>
          <a:xfrm>
            <a:off x="8834848" y="1146967"/>
            <a:ext cx="2037696" cy="24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2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A2E0-3A28-9EAC-FE75-39D5B74C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20433"/>
            <a:ext cx="10895106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AE97-DBF9-E720-E190-78D8724F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95167"/>
            <a:ext cx="11274612" cy="5242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group used </a:t>
            </a:r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RoboFlow</a:t>
            </a:r>
            <a:r>
              <a:rPr lang="en-US" dirty="0"/>
              <a:t> to label the cotton fields within satellite aerial photos. Obtaining said satellite images and how we determined which fields were cotton fields was through the </a:t>
            </a:r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USDA CroplandCROS site</a:t>
            </a:r>
            <a:r>
              <a:rPr lang="en-US" dirty="0"/>
              <a:t>.</a:t>
            </a:r>
          </a:p>
          <a:p>
            <a:r>
              <a:rPr lang="en-US" dirty="0"/>
              <a:t>Data was then fed into a YOLOv7 </a:t>
            </a:r>
            <a:r>
              <a:rPr lang="en-US" dirty="0" err="1"/>
              <a:t>PyTorch</a:t>
            </a:r>
            <a:r>
              <a:rPr lang="en-US" dirty="0"/>
              <a:t> machine learning model for training, where the model was optimized to recognize cotton fields within the satellite images. After training, the model was evaluated and fine-tuned to improve accuracy in identifying cotton fields based on the labeled data.</a:t>
            </a:r>
          </a:p>
          <a:p>
            <a:r>
              <a:rPr lang="en-US" dirty="0"/>
              <a:t>Finally, we developed a straightforward Flask website as the front-end interface.</a:t>
            </a:r>
          </a:p>
        </p:txBody>
      </p:sp>
    </p:spTree>
    <p:extLst>
      <p:ext uri="{BB962C8B-B14F-4D97-AF65-F5344CB8AC3E}">
        <p14:creationId xmlns:p14="http://schemas.microsoft.com/office/powerpoint/2010/main" val="32879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764E-3B1B-6F83-C96E-35BB04A6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44" y="170642"/>
            <a:ext cx="10895106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7BE53-AF0B-2397-B909-7EB33397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234" y="170642"/>
            <a:ext cx="34575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D55F43-BD3D-73FB-74F4-DE61E20D9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47" y="2963686"/>
            <a:ext cx="4852523" cy="33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53D547-DADE-F248-D63F-4FBDFF25C6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50" y="170642"/>
            <a:ext cx="3669021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19942-8843-9EE1-6636-B34FFBE4F2AF}"/>
              </a:ext>
            </a:extLst>
          </p:cNvPr>
          <p:cNvSpPr txBox="1"/>
          <p:nvPr/>
        </p:nvSpPr>
        <p:spPr>
          <a:xfrm>
            <a:off x="4711629" y="2256617"/>
            <a:ext cx="373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True cotton field locations, marked in red, from the CroplandCROS web app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A17A7-0B75-3692-C699-ECE99C895880}"/>
              </a:ext>
            </a:extLst>
          </p:cNvPr>
          <p:cNvSpPr txBox="1"/>
          <p:nvPr/>
        </p:nvSpPr>
        <p:spPr>
          <a:xfrm>
            <a:off x="8450150" y="2272718"/>
            <a:ext cx="3669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example labeled image from our dataset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CFDD6-6EE2-9929-5D70-1D6C51A735A9}"/>
              </a:ext>
            </a:extLst>
          </p:cNvPr>
          <p:cNvSpPr txBox="1"/>
          <p:nvPr/>
        </p:nvSpPr>
        <p:spPr>
          <a:xfrm>
            <a:off x="7193817" y="6252129"/>
            <a:ext cx="4998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Detection output with a 30% confidence threshold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8120E-6ECD-FA6E-F043-B8DE005AE89E}"/>
              </a:ext>
            </a:extLst>
          </p:cNvPr>
          <p:cNvSpPr txBox="1"/>
          <p:nvPr/>
        </p:nvSpPr>
        <p:spPr>
          <a:xfrm>
            <a:off x="156544" y="1496205"/>
            <a:ext cx="45550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 model can accurately identify cotton fields, but with relatively low confidence intervals due to the small dataset.</a:t>
            </a:r>
            <a:endParaRPr lang="en-US" sz="24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76126-61D5-3F7F-1C4B-378405D0A593}"/>
              </a:ext>
            </a:extLst>
          </p:cNvPr>
          <p:cNvSpPr txBox="1"/>
          <p:nvPr/>
        </p:nvSpPr>
        <p:spPr>
          <a:xfrm>
            <a:off x="156544" y="3457984"/>
            <a:ext cx="6870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calculated area of the cotton fields are an overestimation of the true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development of this program can prove beneficial to the agriculture industry.</a:t>
            </a:r>
          </a:p>
        </p:txBody>
      </p:sp>
    </p:spTree>
    <p:extLst>
      <p:ext uri="{BB962C8B-B14F-4D97-AF65-F5344CB8AC3E}">
        <p14:creationId xmlns:p14="http://schemas.microsoft.com/office/powerpoint/2010/main" val="13858931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DappledVTI</vt:lpstr>
      <vt:lpstr>Cotton Field Detector by Lamassu</vt:lpstr>
      <vt:lpstr>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Cotton Field Detector by Lamassu</dc:title>
  <dc:creator>Vo, Maxwell</dc:creator>
  <cp:lastModifiedBy>Vo, Maxwell</cp:lastModifiedBy>
  <cp:revision>2</cp:revision>
  <dcterms:created xsi:type="dcterms:W3CDTF">2024-11-10T05:33:03Z</dcterms:created>
  <dcterms:modified xsi:type="dcterms:W3CDTF">2024-11-10T17:33:39Z</dcterms:modified>
</cp:coreProperties>
</file>