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61" r:id="rId3"/>
    <p:sldId id="264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han Gautam" initials="AG" lastIdx="2" clrIdx="0">
    <p:extLst>
      <p:ext uri="{19B8F6BF-5375-455C-9EA6-DF929625EA0E}">
        <p15:presenceInfo xmlns:p15="http://schemas.microsoft.com/office/powerpoint/2012/main" userId="1edb2534dd8b9f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0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3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56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43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1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55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1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4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2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1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169D-7673-4CB3-92C0-C3A75EF49E5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931663-7876-4F4A-A0F4-AE6B4ADEE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10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D5BC-0D60-45BD-96E7-964A0E55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475" y="640439"/>
            <a:ext cx="8911687" cy="1280890"/>
          </a:xfrm>
        </p:spPr>
        <p:txBody>
          <a:bodyPr>
            <a:normAutofit/>
          </a:bodyPr>
          <a:lstStyle/>
          <a:p>
            <a:r>
              <a:rPr lang="en-GB" sz="4000" b="1" u="sng" dirty="0">
                <a:latin typeface="Bernard MT Condensed" panose="02050806060905020404" pitchFamily="18" charset="0"/>
              </a:rPr>
              <a:t>Account Management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C4D3B-42F6-453C-B378-E42C8EB6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475" y="1660071"/>
            <a:ext cx="8915400" cy="3777622"/>
          </a:xfrm>
        </p:spPr>
        <p:txBody>
          <a:bodyPr/>
          <a:lstStyle/>
          <a:p>
            <a:r>
              <a:rPr lang="en-GB" sz="2000" b="1" i="1" dirty="0"/>
              <a:t>Introduction</a:t>
            </a:r>
          </a:p>
          <a:p>
            <a:pPr marL="0" indent="0">
              <a:buNone/>
            </a:pPr>
            <a:r>
              <a:rPr lang="en-GB" sz="2800" i="1" dirty="0">
                <a:latin typeface="Comic Sans MS" panose="030F0702030302020204" pitchFamily="66" charset="0"/>
              </a:rPr>
              <a:t>	</a:t>
            </a:r>
            <a:r>
              <a:rPr lang="en-GB" sz="1400" i="1" dirty="0">
                <a:latin typeface="Comic Sans MS" panose="030F0702030302020204" pitchFamily="66" charset="0"/>
              </a:rPr>
              <a:t>Our </a:t>
            </a:r>
            <a:r>
              <a:rPr lang="en-GB" sz="1400" b="1" i="1" dirty="0">
                <a:latin typeface="Comic Sans MS" panose="030F0702030302020204" pitchFamily="66" charset="0"/>
              </a:rPr>
              <a:t>Account Management System </a:t>
            </a:r>
            <a:r>
              <a:rPr lang="en-GB" sz="1400" i="1" dirty="0">
                <a:latin typeface="Comic Sans MS" panose="030F0702030302020204" pitchFamily="66" charset="0"/>
              </a:rPr>
              <a:t>is a secure and user-friendly platform designed to streamline                      	account creation, login, and modification. Users can easily register for an account, access their 	profiles through a login process, and update their information as needed. The system also 	provides an efficient way to modify account details with the help of a customer representative, 	ensuring smooth and hassle-free account management.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5EE0C-F919-45E8-95E2-42B5492B4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4" t="16339" r="13843" b="13382"/>
          <a:stretch/>
        </p:blipFill>
        <p:spPr>
          <a:xfrm>
            <a:off x="2961364" y="3543552"/>
            <a:ext cx="8371798" cy="2786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1BDAD9-C23E-4443-A21E-9AECFC31E95C}"/>
              </a:ext>
            </a:extLst>
          </p:cNvPr>
          <p:cNvSpPr txBox="1"/>
          <p:nvPr/>
        </p:nvSpPr>
        <p:spPr>
          <a:xfrm>
            <a:off x="2961365" y="6457325"/>
            <a:ext cx="837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 Black" panose="020B0A04020102020204" pitchFamily="34" charset="0"/>
              </a:rPr>
              <a:t>    (NOTE :- This is a flowchart image showing function prototypes of our system)</a:t>
            </a:r>
          </a:p>
        </p:txBody>
      </p:sp>
    </p:spTree>
    <p:extLst>
      <p:ext uri="{BB962C8B-B14F-4D97-AF65-F5344CB8AC3E}">
        <p14:creationId xmlns:p14="http://schemas.microsoft.com/office/powerpoint/2010/main" val="289466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FFEA-0D36-4525-B4B2-835B4647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876" y="57640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sz="4000" b="1" u="sng" dirty="0">
                <a:latin typeface="Bernard MT Condensed" panose="02050806060905020404" pitchFamily="18" charset="0"/>
              </a:rPr>
              <a:t>Account Management System</a:t>
            </a:r>
            <a:br>
              <a:rPr lang="en-GB" sz="4000" b="1" u="sng" dirty="0">
                <a:latin typeface="Bernard MT Condensed" panose="02050806060905020404" pitchFamily="18" charset="0"/>
              </a:rPr>
            </a:br>
            <a:br>
              <a:rPr lang="en-GB" sz="4000" b="1" u="sng" dirty="0">
                <a:latin typeface="Bernard MT Condensed" panose="02050806060905020404" pitchFamily="18" charset="0"/>
              </a:rPr>
            </a:br>
            <a:endParaRPr lang="en-GB" sz="4000" b="1" u="sng" dirty="0">
              <a:latin typeface="Bernard MT Condensed" panose="02050806060905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DB569-13A8-4853-8930-FDD2A4828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7" y="4343997"/>
            <a:ext cx="4030386" cy="2389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57E7F-371A-4045-8A3E-D4D3A9046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34" y="4343997"/>
            <a:ext cx="4030386" cy="237883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3607C4-27EB-4A0F-8C91-88140CB2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876" y="1476581"/>
            <a:ext cx="8915400" cy="3777622"/>
          </a:xfrm>
        </p:spPr>
        <p:txBody>
          <a:bodyPr/>
          <a:lstStyle/>
          <a:p>
            <a:r>
              <a:rPr lang="en-GB" sz="2000" b="1" i="1" dirty="0"/>
              <a:t>Structures &amp; Libraries Used</a:t>
            </a:r>
          </a:p>
          <a:p>
            <a:pPr marL="0" indent="0">
              <a:buNone/>
            </a:pPr>
            <a:r>
              <a:rPr lang="en-GB" sz="2800" i="1" dirty="0">
                <a:latin typeface="Comic Sans MS" panose="030F0702030302020204" pitchFamily="66" charset="0"/>
              </a:rPr>
              <a:t>	</a:t>
            </a:r>
            <a:r>
              <a:rPr lang="en-GB" sz="1400" dirty="0"/>
              <a:t>In our </a:t>
            </a:r>
            <a:r>
              <a:rPr lang="en-GB" sz="1400" b="1" dirty="0">
                <a:latin typeface="Comic Sans MS" panose="030F0702030302020204" pitchFamily="66" charset="0"/>
              </a:rPr>
              <a:t>Account Management System </a:t>
            </a:r>
            <a:r>
              <a:rPr lang="en-GB" sz="1400" dirty="0"/>
              <a:t>developed using C programming, we have effectively utilized 	various structures and libraries to achieve a robust and functional application. The system leverages 	file handling to store and retrieve account data, ensuring persistent data management. We utilized </a:t>
            </a:r>
            <a:r>
              <a:rPr lang="en-GB" sz="1400" b="1" dirty="0">
                <a:latin typeface="Algerian" panose="04020705040A02060702" pitchFamily="82" charset="0"/>
              </a:rPr>
              <a:t>C 	structures </a:t>
            </a:r>
            <a:r>
              <a:rPr lang="en-GB" sz="1400" dirty="0"/>
              <a:t>to efficiently organize and access account information. </a:t>
            </a:r>
            <a:r>
              <a:rPr lang="en-GB" sz="1400" b="1" dirty="0">
                <a:latin typeface="Algerian" panose="04020705040A02060702" pitchFamily="82" charset="0"/>
              </a:rPr>
              <a:t>String library functions 	</a:t>
            </a:r>
            <a:r>
              <a:rPr lang="en-GB" sz="1400" dirty="0"/>
              <a:t>were employed for handling user input and managing textual data. The project also features </a:t>
            </a:r>
            <a:r>
              <a:rPr lang="en-GB" sz="1400" b="1" dirty="0">
                <a:latin typeface="Algerian" panose="04020705040A02060702" pitchFamily="82" charset="0"/>
              </a:rPr>
              <a:t>user-	defined functions</a:t>
            </a:r>
            <a:r>
              <a:rPr lang="en-GB" sz="1400" dirty="0"/>
              <a:t> to modularize the code and improve readability. Control flow is managed using 	</a:t>
            </a:r>
            <a:r>
              <a:rPr lang="en-GB" sz="1400" b="1" dirty="0">
                <a:latin typeface="Algerian" panose="04020705040A02060702" pitchFamily="82" charset="0"/>
              </a:rPr>
              <a:t>if-else statements</a:t>
            </a:r>
            <a:r>
              <a:rPr lang="en-GB" sz="1400" dirty="0"/>
              <a:t> and </a:t>
            </a:r>
            <a:r>
              <a:rPr lang="en-GB" sz="1400" b="1" dirty="0">
                <a:latin typeface="Algerian" panose="04020705040A02060702" pitchFamily="82" charset="0"/>
              </a:rPr>
              <a:t>switch-case</a:t>
            </a:r>
            <a:r>
              <a:rPr lang="en-GB" sz="1400" dirty="0"/>
              <a:t> constructs, providing a structured approach to decision-	making within the system. This combination of techniques and structures ensures a reliable and 	scalable account management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971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FFEA-0D36-4525-B4B2-835B4647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u="sng" dirty="0">
                <a:latin typeface="Bernard MT Condensed" panose="02050806060905020404" pitchFamily="18" charset="0"/>
              </a:rPr>
              <a:t>Account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1964-E35B-4F4C-BD57-58F28F6A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1538"/>
            <a:ext cx="8915400" cy="3777622"/>
          </a:xfrm>
        </p:spPr>
        <p:txBody>
          <a:bodyPr>
            <a:normAutofit/>
          </a:bodyPr>
          <a:lstStyle/>
          <a:p>
            <a:r>
              <a:rPr lang="en-GB" sz="2000" b="1" i="1" dirty="0"/>
              <a:t>Conclusion</a:t>
            </a:r>
          </a:p>
          <a:p>
            <a:pPr marL="0" indent="0">
              <a:buNone/>
            </a:pPr>
            <a:r>
              <a:rPr lang="en-GB" sz="2000" b="1" i="1" dirty="0"/>
              <a:t>	</a:t>
            </a:r>
            <a:r>
              <a:rPr lang="en-GB" sz="1400" dirty="0">
                <a:latin typeface="Comic Sans MS" panose="030F0702030302020204" pitchFamily="66" charset="0"/>
              </a:rPr>
              <a:t>In summary, the account management system created with C programming showcases its efficiency 	and reliability. With features like account creation, login, and password management, the system 	meets modern requirements while maintaining a strong focus on security and usability. This project 	highlights the power of C programming in solving real-world problems and delivering practical 	solutions.</a:t>
            </a:r>
          </a:p>
          <a:p>
            <a:pPr marL="0" indent="0">
              <a:buNone/>
            </a:pPr>
            <a:endParaRPr lang="en-GB" sz="1400" b="1" i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GB" sz="1400" b="1" i="1" dirty="0">
                <a:latin typeface="Comic Sans MS" panose="030F0702030302020204" pitchFamily="66" charset="0"/>
              </a:rPr>
              <a:t>	Hope You Liked And Enjoyed Our Project………</a:t>
            </a:r>
          </a:p>
        </p:txBody>
      </p:sp>
      <p:pic>
        <p:nvPicPr>
          <p:cNvPr id="1026" name="Picture 2" descr="Mind Your Manners: Thank Your Donors - The Modern Nonprofit">
            <a:extLst>
              <a:ext uri="{FF2B5EF4-FFF2-40B4-BE49-F238E27FC236}">
                <a16:creationId xmlns:a16="http://schemas.microsoft.com/office/drawing/2014/main" id="{C44CA3B8-9969-47AE-9BA0-F7E8BCC8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989" y="3983592"/>
            <a:ext cx="8443623" cy="264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7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ECB6-A588-4187-8714-A8C97F73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056" y="2749081"/>
            <a:ext cx="8915399" cy="1468800"/>
          </a:xfrm>
        </p:spPr>
        <p:txBody>
          <a:bodyPr>
            <a:noAutofit/>
          </a:bodyPr>
          <a:lstStyle/>
          <a:p>
            <a:r>
              <a:rPr lang="en-GB" sz="66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lackadder ITC" panose="04020505051007020D02" pitchFamily="8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Greetings From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5B7C08-9617-4621-A91F-52082535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-44134"/>
            <a:ext cx="8915399" cy="860400"/>
          </a:xfrm>
        </p:spPr>
        <p:txBody>
          <a:bodyPr>
            <a:normAutofit/>
          </a:bodyPr>
          <a:lstStyle/>
          <a:p>
            <a:r>
              <a:rPr lang="en-GB" sz="2000" b="1" i="1" dirty="0"/>
              <a:t>Our Members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924B538-61E3-44CE-A8F2-B83FB180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89" y="676064"/>
            <a:ext cx="2129779" cy="2115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00C11C-63E7-4B8D-9F4F-0A221CF63AB9}"/>
              </a:ext>
            </a:extLst>
          </p:cNvPr>
          <p:cNvSpPr txBox="1"/>
          <p:nvPr/>
        </p:nvSpPr>
        <p:spPr>
          <a:xfrm flipH="1">
            <a:off x="2690589" y="2749080"/>
            <a:ext cx="57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Archan Gautam				     Pranish Bhattarai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89621B1-F5A4-4364-97D0-1D84CB9FB90A}"/>
              </a:ext>
            </a:extLst>
          </p:cNvPr>
          <p:cNvSpPr/>
          <p:nvPr/>
        </p:nvSpPr>
        <p:spPr>
          <a:xfrm>
            <a:off x="2138900" y="38469"/>
            <a:ext cx="450312" cy="25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3F289-5239-4855-87BF-7EF929E83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56" y="4255363"/>
            <a:ext cx="9140554" cy="2484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265AD-F155-493F-9E32-A59AC899F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658" r="-1" b="10015"/>
          <a:stretch/>
        </p:blipFill>
        <p:spPr>
          <a:xfrm>
            <a:off x="6096000" y="676063"/>
            <a:ext cx="2129779" cy="21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5" grpId="0"/>
      <p:bldP spid="4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326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Algerian</vt:lpstr>
      <vt:lpstr>Arial</vt:lpstr>
      <vt:lpstr>Arial Black</vt:lpstr>
      <vt:lpstr>Bernard MT Condensed</vt:lpstr>
      <vt:lpstr>Blackadder ITC</vt:lpstr>
      <vt:lpstr>Comic Sans MS</vt:lpstr>
      <vt:lpstr>Rockwell</vt:lpstr>
      <vt:lpstr>Tw Cen MT</vt:lpstr>
      <vt:lpstr>Wingdings 3</vt:lpstr>
      <vt:lpstr>Wisp</vt:lpstr>
      <vt:lpstr>Account Management System</vt:lpstr>
      <vt:lpstr>Account Management System  </vt:lpstr>
      <vt:lpstr>Account Management System</vt:lpstr>
      <vt:lpstr>Greetings From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TBD </dc:title>
  <dc:creator>Archan Gautam</dc:creator>
  <cp:lastModifiedBy>Archan Gautam</cp:lastModifiedBy>
  <cp:revision>7</cp:revision>
  <dcterms:created xsi:type="dcterms:W3CDTF">2025-02-18T02:50:43Z</dcterms:created>
  <dcterms:modified xsi:type="dcterms:W3CDTF">2025-02-25T13:03:24Z</dcterms:modified>
</cp:coreProperties>
</file>