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Bahnschrift" panose="020B0502040204020203" pitchFamily="34" charset="0"/>
      <p:regular r:id="rId10"/>
      <p:bold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M Sans" panose="020B0604020202020204" charset="0"/>
      <p:regular r:id="rId16"/>
    </p:embeddedFont>
    <p:embeddedFont>
      <p:font typeface="DM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23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E186B6-9A0F-43FC-9D3E-D5E13E69A19E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3E560-594F-40B1-A9C6-7FDE91D92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9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3E560-594F-40B1-A9C6-7FDE91D92D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9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svg"/><Relationship Id="rId3" Type="http://schemas.openxmlformats.org/officeDocument/2006/relationships/image" Target="../media/image30.svg"/><Relationship Id="rId7" Type="http://schemas.openxmlformats.org/officeDocument/2006/relationships/image" Target="../media/image10.svg"/><Relationship Id="rId12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0.svg"/><Relationship Id="rId5" Type="http://schemas.openxmlformats.org/officeDocument/2006/relationships/image" Target="../media/image8.svg"/><Relationship Id="rId10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25.png"/><Relationship Id="rId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8.svg"/><Relationship Id="rId9" Type="http://schemas.openxmlformats.org/officeDocument/2006/relationships/image" Target="../media/image19.png"/><Relationship Id="rId14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9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24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2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469933" y="7234990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3864059" y="1779428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269581" y="3167952"/>
            <a:ext cx="9748838" cy="4395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47"/>
              </a:lnSpc>
              <a:spcBef>
                <a:spcPct val="0"/>
              </a:spcBef>
            </a:pPr>
            <a:r>
              <a:rPr lang="en-US" sz="9447" b="1" spc="-188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Tic Tac Toe Game</a:t>
            </a:r>
          </a:p>
          <a:p>
            <a:pPr algn="ctr">
              <a:lnSpc>
                <a:spcPts val="9447"/>
              </a:lnSpc>
              <a:spcBef>
                <a:spcPct val="0"/>
              </a:spcBef>
            </a:pPr>
            <a:r>
              <a:rPr lang="en-US" sz="9447" b="1" spc="-188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 in C++</a:t>
            </a:r>
          </a:p>
          <a:p>
            <a:pPr algn="ctr">
              <a:lnSpc>
                <a:spcPts val="4448"/>
              </a:lnSpc>
              <a:spcBef>
                <a:spcPct val="0"/>
              </a:spcBef>
            </a:pPr>
            <a:endParaRPr lang="en-US" sz="9447" b="1" spc="-188">
              <a:solidFill>
                <a:srgbClr val="FF3131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2986"/>
              </a:lnSpc>
              <a:spcBef>
                <a:spcPct val="0"/>
              </a:spcBef>
            </a:pPr>
            <a:r>
              <a:rPr lang="en-US" sz="2986" b="1" spc="-59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🎮 Fun &amp; Interactive Game</a:t>
            </a:r>
          </a:p>
          <a:p>
            <a:pPr algn="ctr">
              <a:lnSpc>
                <a:spcPts val="2986"/>
              </a:lnSpc>
              <a:spcBef>
                <a:spcPct val="0"/>
              </a:spcBef>
            </a:pPr>
            <a:endParaRPr lang="en-US" sz="2986" b="1" spc="-59">
              <a:solidFill>
                <a:srgbClr val="FF3131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2986"/>
              </a:lnSpc>
              <a:spcBef>
                <a:spcPct val="0"/>
              </a:spcBef>
            </a:pPr>
            <a:r>
              <a:rPr lang="en-US" sz="2986" b="1" spc="-59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✨ Built by Team Infinite Loopers</a:t>
            </a:r>
          </a:p>
          <a:p>
            <a:pPr algn="ctr">
              <a:lnSpc>
                <a:spcPts val="2886"/>
              </a:lnSpc>
              <a:spcBef>
                <a:spcPct val="0"/>
              </a:spcBef>
            </a:pPr>
            <a:endParaRPr lang="en-US" sz="2986" b="1" spc="-59">
              <a:solidFill>
                <a:srgbClr val="FF3131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20270" y="0"/>
            <a:ext cx="4020743" cy="3918397"/>
          </a:xfrm>
          <a:custGeom>
            <a:avLst/>
            <a:gdLst/>
            <a:ahLst/>
            <a:cxnLst/>
            <a:rect l="l" t="t" r="r" b="b"/>
            <a:pathLst>
              <a:path w="4020743" h="3918397">
                <a:moveTo>
                  <a:pt x="0" y="0"/>
                </a:moveTo>
                <a:lnTo>
                  <a:pt x="4020743" y="0"/>
                </a:lnTo>
                <a:lnTo>
                  <a:pt x="4020743" y="3918397"/>
                </a:lnTo>
                <a:lnTo>
                  <a:pt x="0" y="39183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99072" y="1821865"/>
            <a:ext cx="7609752" cy="1159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52"/>
              </a:lnSpc>
            </a:pPr>
            <a:r>
              <a:rPr lang="en-US" sz="891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0787233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3154710" y="4835677"/>
            <a:ext cx="4086303" cy="3505343"/>
          </a:xfrm>
          <a:custGeom>
            <a:avLst/>
            <a:gdLst/>
            <a:ahLst/>
            <a:cxnLst/>
            <a:rect l="l" t="t" r="r" b="b"/>
            <a:pathLst>
              <a:path w="4086303" h="3505343">
                <a:moveTo>
                  <a:pt x="0" y="0"/>
                </a:moveTo>
                <a:lnTo>
                  <a:pt x="4086303" y="0"/>
                </a:lnTo>
                <a:lnTo>
                  <a:pt x="4086303" y="3505343"/>
                </a:lnTo>
                <a:lnTo>
                  <a:pt x="0" y="350534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481DBD-C944-4550-8127-3C912E963B97}"/>
              </a:ext>
            </a:extLst>
          </p:cNvPr>
          <p:cNvSpPr txBox="1"/>
          <p:nvPr/>
        </p:nvSpPr>
        <p:spPr>
          <a:xfrm>
            <a:off x="1046986" y="3774802"/>
            <a:ext cx="9925813" cy="4111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This project presents a command-line implementation of the classic </a:t>
            </a:r>
            <a:r>
              <a:rPr lang="en-US" sz="3600" b="1" dirty="0">
                <a:latin typeface="Bahnschrift" panose="020B0502040204020203" pitchFamily="34" charset="0"/>
              </a:rPr>
              <a:t>Tic Tac Toe</a:t>
            </a:r>
            <a:r>
              <a:rPr lang="en-US" sz="3600" dirty="0">
                <a:latin typeface="Bahnschrift" panose="020B0502040204020203" pitchFamily="34" charset="0"/>
              </a:rPr>
              <a:t> game developed in C++. It is designed as a two-player interactive game with additional features such as a secure login system, persistent player statistics, and data storage for progress tracking.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04950" y="2345718"/>
            <a:ext cx="7848753" cy="1166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519553" y="-1090571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33AD9-8760-4729-B0A8-145F3B0651D1}"/>
              </a:ext>
            </a:extLst>
          </p:cNvPr>
          <p:cNvSpPr txBox="1"/>
          <p:nvPr/>
        </p:nvSpPr>
        <p:spPr>
          <a:xfrm>
            <a:off x="1524240" y="1774825"/>
            <a:ext cx="8534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hnschrift" panose="020B0502040204020203" pitchFamily="34" charset="0"/>
              </a:rPr>
              <a:t>Classes &amp; STL Used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86F47-256E-4C51-9B5F-5F085A5CED5D}"/>
              </a:ext>
            </a:extLst>
          </p:cNvPr>
          <p:cNvSpPr txBox="1"/>
          <p:nvPr/>
        </p:nvSpPr>
        <p:spPr>
          <a:xfrm>
            <a:off x="1143000" y="3390900"/>
            <a:ext cx="9228032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🔹 Class: Player →stores information for each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	player including username ,password ,win,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	lose ,draw.</a:t>
            </a:r>
          </a:p>
          <a:p>
            <a:endParaRPr lang="en-US" sz="3200" dirty="0">
              <a:latin typeface="Bahnschrift" panose="020B0502040204020203" pitchFamily="34" charset="0"/>
            </a:endParaRPr>
          </a:p>
          <a:p>
            <a:r>
              <a:rPr lang="en-US" sz="3200" dirty="0">
                <a:latin typeface="Bahnschrift" panose="020B0502040204020203" pitchFamily="34" charset="0"/>
              </a:rPr>
              <a:t>🔹 STL Used: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	- map&lt;string, Player&gt; →stores all players as 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	  keys for quick access.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	- </a:t>
            </a:r>
            <a:r>
              <a:rPr lang="en-US" sz="3200" dirty="0" err="1">
                <a:latin typeface="Bahnschrift" panose="020B0502040204020203" pitchFamily="34" charset="0"/>
              </a:rPr>
              <a:t>fstream</a:t>
            </a:r>
            <a:r>
              <a:rPr lang="en-US" sz="3200" dirty="0">
                <a:latin typeface="Bahnschrift" panose="020B0502040204020203" pitchFamily="34" charset="0"/>
              </a:rPr>
              <a:t> (file handling) →handles reading 	  and writing to file.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 	- string (player info) →stores text data as 	  string data type.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403E1B7D-398F-4A35-BFE5-B0DAB0331692}"/>
              </a:ext>
            </a:extLst>
          </p:cNvPr>
          <p:cNvSpPr/>
          <p:nvPr/>
        </p:nvSpPr>
        <p:spPr>
          <a:xfrm>
            <a:off x="11582400" y="2091045"/>
            <a:ext cx="5513037" cy="6211873"/>
          </a:xfrm>
          <a:custGeom>
            <a:avLst/>
            <a:gdLst/>
            <a:ahLst/>
            <a:cxnLst/>
            <a:rect l="l" t="t" r="r" b="b"/>
            <a:pathLst>
              <a:path w="5513037" h="6211873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4950" y="1847904"/>
            <a:ext cx="7025086" cy="338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vision and mission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975489" y="1170261"/>
            <a:ext cx="6998061" cy="2561528"/>
            <a:chOff x="0" y="0"/>
            <a:chExt cx="2342659" cy="8574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491672" y="2024301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975489" y="3813214"/>
            <a:ext cx="6998061" cy="2561528"/>
            <a:chOff x="0" y="0"/>
            <a:chExt cx="2342659" cy="8574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75489" y="6557226"/>
            <a:ext cx="6998061" cy="2561528"/>
            <a:chOff x="0" y="0"/>
            <a:chExt cx="2342659" cy="8574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491672" y="4717783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491672" y="7411266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18908" y="7117899"/>
            <a:ext cx="4132127" cy="234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1890"/>
              </a:lnSpc>
              <a:spcBef>
                <a:spcPct val="0"/>
              </a:spcBef>
            </a:pPr>
            <a:endParaRPr lang="en-US" sz="1400" u="none" spc="2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-884371" y="9379980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0" name="Freeform 20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21"/>
          <p:cNvSpPr/>
          <p:nvPr/>
        </p:nvSpPr>
        <p:spPr>
          <a:xfrm>
            <a:off x="7388469" y="866178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0369D3-B5CB-47FA-A6B6-11E1105A7507}"/>
              </a:ext>
            </a:extLst>
          </p:cNvPr>
          <p:cNvSpPr txBox="1"/>
          <p:nvPr/>
        </p:nvSpPr>
        <p:spPr>
          <a:xfrm>
            <a:off x="12070625" y="6972300"/>
            <a:ext cx="4280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📚 </a:t>
            </a:r>
            <a:r>
              <a:rPr lang="en-US" sz="2400" b="1" dirty="0">
                <a:latin typeface="Bahnschrift" panose="020B0502040204020203" pitchFamily="34" charset="0"/>
              </a:rPr>
              <a:t>Mission:</a:t>
            </a:r>
            <a:r>
              <a:rPr lang="en-US" sz="2400" dirty="0">
                <a:latin typeface="Bahnschrift" panose="020B0502040204020203" pitchFamily="34" charset="0"/>
              </a:rPr>
              <a:t> To strengthen programming skills, including object-oriented programming, STL usage, and file handling.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53D0F8-1466-4B16-BA2A-C1E95E8BC256}"/>
              </a:ext>
            </a:extLst>
          </p:cNvPr>
          <p:cNvSpPr txBox="1"/>
          <p:nvPr/>
        </p:nvSpPr>
        <p:spPr>
          <a:xfrm>
            <a:off x="12192000" y="4152900"/>
            <a:ext cx="4114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🚀 Mission: Learn &amp; apply core programming concepts while building a fun project that combines logic, creativity, and teamwork</a:t>
            </a:r>
            <a:endParaRPr lang="en-US" sz="2400" spc="22" dirty="0">
              <a:solidFill>
                <a:srgbClr val="000000"/>
              </a:solidFill>
              <a:latin typeface="Bahnschrift" panose="020B0502040204020203" pitchFamily="34" charset="0"/>
              <a:ea typeface="DM Sans"/>
              <a:cs typeface="DM Sans"/>
              <a:sym typeface="DM Sans"/>
            </a:endParaRP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25CC18-227C-4D07-A42A-0C5389695069}"/>
              </a:ext>
            </a:extLst>
          </p:cNvPr>
          <p:cNvSpPr txBox="1"/>
          <p:nvPr/>
        </p:nvSpPr>
        <p:spPr>
          <a:xfrm>
            <a:off x="12268200" y="1841311"/>
            <a:ext cx="4343400" cy="1343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ts val="1890"/>
              </a:lnSpc>
              <a:spcBef>
                <a:spcPct val="0"/>
              </a:spcBef>
            </a:pPr>
            <a:r>
              <a:rPr lang="en-US" sz="2400" dirty="0">
                <a:latin typeface="Bahnschrift" panose="020B0502040204020203" pitchFamily="34" charset="0"/>
              </a:rPr>
              <a:t>🌟 Vision: Create a simple yet </a:t>
            </a:r>
          </a:p>
          <a:p>
            <a:pPr lvl="0" algn="just">
              <a:lnSpc>
                <a:spcPts val="1890"/>
              </a:lnSpc>
              <a:spcBef>
                <a:spcPct val="0"/>
              </a:spcBef>
            </a:pPr>
            <a:r>
              <a:rPr lang="en-US" sz="2400" dirty="0">
                <a:latin typeface="Bahnschrift" panose="020B0502040204020203" pitchFamily="34" charset="0"/>
              </a:rPr>
              <a:t>engaging C++ game that is user-friendly and visually appealing</a:t>
            </a:r>
            <a:endParaRPr lang="en-US" sz="2400" spc="22" dirty="0">
              <a:solidFill>
                <a:srgbClr val="000000"/>
              </a:solidFill>
              <a:latin typeface="Bahnschrift" panose="020B0502040204020203" pitchFamily="34" charset="0"/>
              <a:ea typeface="DM Sans"/>
              <a:cs typeface="DM Sans"/>
              <a:sym typeface="DM Sans"/>
            </a:endParaRPr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C5FCC2-E289-4DC6-9ECD-6E983948DA54}"/>
              </a:ext>
            </a:extLst>
          </p:cNvPr>
          <p:cNvSpPr txBox="1"/>
          <p:nvPr/>
        </p:nvSpPr>
        <p:spPr>
          <a:xfrm>
            <a:off x="838200" y="5448300"/>
            <a:ext cx="7924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The vision of this project is to create a simple yet engaging C++ game that offers an interactive and enjoyable experience for players.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Implementing a fully functional 2-player Tic Tac Toe with login, persistent stats, and a visually appealing command-line interface, while also strengthening programming skills such as OOP, STL usage, and file handling. </a:t>
            </a:r>
            <a:endParaRPr lang="en-US" sz="2800" spc="119" dirty="0">
              <a:solidFill>
                <a:srgbClr val="000000"/>
              </a:solidFill>
              <a:latin typeface="Bahnschrift" panose="020B0502040204020203" pitchFamily="34" charset="0"/>
              <a:ea typeface="DM Sans"/>
              <a:cs typeface="DM Sans"/>
              <a:sym typeface="DM Sans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5930165" y="4823914"/>
            <a:ext cx="502056" cy="50205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227066" y="4823914"/>
            <a:ext cx="502056" cy="5020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653627" y="4823914"/>
            <a:ext cx="502056" cy="50205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396139" y="4823914"/>
            <a:ext cx="502056" cy="50205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732501" y="1907439"/>
            <a:ext cx="8822997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730"/>
              </a:lnSpc>
              <a:spcBef>
                <a:spcPct val="0"/>
              </a:spcBef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Ideation process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27066" y="5616041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948468" y="5616041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27066" y="6447891"/>
            <a:ext cx="2646492" cy="276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5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71930" y="5616041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414442" y="5616041"/>
            <a:ext cx="219732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24" name="Freeform 24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6" name="Freeform 26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7"/>
          <p:cNvSpPr/>
          <p:nvPr/>
        </p:nvSpPr>
        <p:spPr>
          <a:xfrm>
            <a:off x="11101574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8" name="Freeform 28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9" name="Freeform 29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0" name="Freeform 30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1" name="Freeform 31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C8E996-4788-413C-AC1B-8BD038EB241C}"/>
              </a:ext>
            </a:extLst>
          </p:cNvPr>
          <p:cNvSpPr txBox="1"/>
          <p:nvPr/>
        </p:nvSpPr>
        <p:spPr>
          <a:xfrm>
            <a:off x="1600200" y="6591300"/>
            <a:ext cx="3353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Start with simple 2-player Tic Tac Toe logic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DF2B0A-6119-40AF-AC19-52624DBFBBFF}"/>
              </a:ext>
            </a:extLst>
          </p:cNvPr>
          <p:cNvSpPr txBox="1"/>
          <p:nvPr/>
        </p:nvSpPr>
        <p:spPr>
          <a:xfrm>
            <a:off x="5410200" y="6585974"/>
            <a:ext cx="3353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Add login system for unique players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2BF592-37A9-4CAD-9B88-7378DDC2D81D}"/>
              </a:ext>
            </a:extLst>
          </p:cNvPr>
          <p:cNvSpPr txBox="1"/>
          <p:nvPr/>
        </p:nvSpPr>
        <p:spPr>
          <a:xfrm>
            <a:off x="9251320" y="6591300"/>
            <a:ext cx="3169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Enhance with stats tracking &amp; file saving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1C3EFE-4413-4E26-BBBD-44DB2F24571E}"/>
              </a:ext>
            </a:extLst>
          </p:cNvPr>
          <p:cNvSpPr txBox="1"/>
          <p:nvPr/>
        </p:nvSpPr>
        <p:spPr>
          <a:xfrm>
            <a:off x="13106400" y="6724057"/>
            <a:ext cx="33218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" panose="020B0502040204020203" pitchFamily="34" charset="0"/>
              </a:rPr>
              <a:t>Improve UI with colors &amp; progress bars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B8EA8-56A4-4CA6-ABEE-51FD493A9171}"/>
              </a:ext>
            </a:extLst>
          </p:cNvPr>
          <p:cNvSpPr txBox="1"/>
          <p:nvPr/>
        </p:nvSpPr>
        <p:spPr>
          <a:xfrm>
            <a:off x="3657600" y="3680383"/>
            <a:ext cx="10363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Bahnschrift" panose="020B0502040204020203" pitchFamily="34" charset="0"/>
              </a:rPr>
              <a:t>🎉 A complete Tic Tac Toe game in C++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Bahnschrift" panose="020B0502040204020203" pitchFamily="34" charset="0"/>
              </a:rPr>
              <a:t>📚 Strengthened knowledge of OOP, STL &amp; file handling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Bahnschrift" panose="020B0502040204020203" pitchFamily="34" charset="0"/>
              </a:rPr>
              <a:t>🚀 A stepping stone towards bigger projects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3A3DD-DEAE-4804-BCE9-FA4D9C7608A5}"/>
              </a:ext>
            </a:extLst>
          </p:cNvPr>
          <p:cNvSpPr txBox="1"/>
          <p:nvPr/>
        </p:nvSpPr>
        <p:spPr>
          <a:xfrm>
            <a:off x="3844792" y="1562100"/>
            <a:ext cx="91092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Bahnschrift" panose="020B0502040204020203" pitchFamily="34" charset="0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  <p:extLst>
      <p:ext uri="{BB962C8B-B14F-4D97-AF65-F5344CB8AC3E}">
        <p14:creationId xmlns:p14="http://schemas.microsoft.com/office/powerpoint/2010/main" val="3743881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352</Words>
  <Application>Microsoft Office PowerPoint</Application>
  <PresentationFormat>Custom</PresentationFormat>
  <Paragraphs>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DM Sans Bold</vt:lpstr>
      <vt:lpstr>Bahnschrift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Game in C++</dc:title>
  <dc:creator>acer</dc:creator>
  <cp:lastModifiedBy>Archan Gautam</cp:lastModifiedBy>
  <cp:revision>4</cp:revision>
  <dcterms:created xsi:type="dcterms:W3CDTF">2006-08-16T00:00:00Z</dcterms:created>
  <dcterms:modified xsi:type="dcterms:W3CDTF">2025-08-19T03:45:26Z</dcterms:modified>
  <dc:identifier>DAGwcQc9Bto</dc:identifier>
</cp:coreProperties>
</file>