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8" r:id="rId6"/>
    <p:sldId id="300" r:id="rId7"/>
    <p:sldId id="301" r:id="rId8"/>
    <p:sldId id="284" r:id="rId9"/>
    <p:sldId id="298" r:id="rId10"/>
    <p:sldId id="289" r:id="rId11"/>
    <p:sldId id="290" r:id="rId12"/>
    <p:sldId id="299" r:id="rId13"/>
    <p:sldId id="295" r:id="rId14"/>
    <p:sldId id="296" r:id="rId15"/>
    <p:sldId id="302" r:id="rId16"/>
    <p:sldId id="303" r:id="rId17"/>
    <p:sldId id="297" r:id="rId18"/>
    <p:sldId id="29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3A"/>
    <a:srgbClr val="103350"/>
    <a:srgbClr val="0C436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8204F-9C23-4E11-9567-DF9648B243E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107CFB-F554-4EC3-A591-E605C0E173B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Problem Statement</a:t>
          </a:r>
        </a:p>
      </dgm:t>
    </dgm:pt>
    <dgm:pt modelId="{653F5C03-09C0-49EB-9491-E6DC51698095}" type="parTrans" cxnId="{4D269327-AC39-47D7-B7CA-BA52D50CFD08}">
      <dgm:prSet/>
      <dgm:spPr/>
      <dgm:t>
        <a:bodyPr/>
        <a:lstStyle/>
        <a:p>
          <a:endParaRPr lang="en-US"/>
        </a:p>
      </dgm:t>
    </dgm:pt>
    <dgm:pt modelId="{74DA8C01-CF85-4C80-97A4-07EB6D8A2383}" type="sibTrans" cxnId="{4D269327-AC39-47D7-B7CA-BA52D50CFD08}">
      <dgm:prSet/>
      <dgm:spPr/>
      <dgm:t>
        <a:bodyPr/>
        <a:lstStyle/>
        <a:p>
          <a:endParaRPr lang="en-US"/>
        </a:p>
      </dgm:t>
    </dgm:pt>
    <dgm:pt modelId="{A9FB342E-D035-4596-BF65-6AE44B8C049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Business Objective</a:t>
          </a:r>
        </a:p>
      </dgm:t>
    </dgm:pt>
    <dgm:pt modelId="{F8E5BCE6-DCB1-4996-B51A-F28455FDFE8C}" type="parTrans" cxnId="{DFBAC425-DA61-4043-B1DA-19BC679BFF18}">
      <dgm:prSet/>
      <dgm:spPr/>
      <dgm:t>
        <a:bodyPr/>
        <a:lstStyle/>
        <a:p>
          <a:endParaRPr lang="en-US"/>
        </a:p>
      </dgm:t>
    </dgm:pt>
    <dgm:pt modelId="{50C75F7D-7A7B-4E65-8E2F-EE7815EDF5F3}" type="sibTrans" cxnId="{DFBAC425-DA61-4043-B1DA-19BC679BFF18}">
      <dgm:prSet/>
      <dgm:spPr/>
      <dgm:t>
        <a:bodyPr/>
        <a:lstStyle/>
        <a:p>
          <a:endParaRPr lang="en-US"/>
        </a:p>
      </dgm:t>
    </dgm:pt>
    <dgm:pt modelId="{80AFF477-5BA6-413D-A632-DB9477AAA2C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Data Preprocessing</a:t>
          </a:r>
        </a:p>
      </dgm:t>
    </dgm:pt>
    <dgm:pt modelId="{D704BB59-9B1F-451E-8115-DF427499CA6D}" type="parTrans" cxnId="{EB6531A6-415C-4D01-934B-4AEAE8A877B4}">
      <dgm:prSet/>
      <dgm:spPr/>
      <dgm:t>
        <a:bodyPr/>
        <a:lstStyle/>
        <a:p>
          <a:endParaRPr lang="en-US"/>
        </a:p>
      </dgm:t>
    </dgm:pt>
    <dgm:pt modelId="{636A0922-41A0-48DF-806F-986F3F5942C4}" type="sibTrans" cxnId="{EB6531A6-415C-4D01-934B-4AEAE8A877B4}">
      <dgm:prSet/>
      <dgm:spPr/>
      <dgm:t>
        <a:bodyPr/>
        <a:lstStyle/>
        <a:p>
          <a:endParaRPr lang="en-US"/>
        </a:p>
      </dgm:t>
    </dgm:pt>
    <dgm:pt modelId="{469B275D-1149-4AA1-BCA7-14EBDC4B5F8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EDA</a:t>
          </a:r>
        </a:p>
      </dgm:t>
    </dgm:pt>
    <dgm:pt modelId="{6D6CF639-0B4C-4DDE-B809-427D168B9F02}" type="parTrans" cxnId="{224F4C36-C4D5-4655-97ED-7666160B2DA8}">
      <dgm:prSet/>
      <dgm:spPr/>
      <dgm:t>
        <a:bodyPr/>
        <a:lstStyle/>
        <a:p>
          <a:endParaRPr lang="en-US"/>
        </a:p>
      </dgm:t>
    </dgm:pt>
    <dgm:pt modelId="{01DDE81B-3C7E-4D7D-9125-510291420B79}" type="sibTrans" cxnId="{224F4C36-C4D5-4655-97ED-7666160B2DA8}">
      <dgm:prSet/>
      <dgm:spPr/>
      <dgm:t>
        <a:bodyPr/>
        <a:lstStyle/>
        <a:p>
          <a:endParaRPr lang="en-US"/>
        </a:p>
      </dgm:t>
    </dgm:pt>
    <dgm:pt modelId="{AD27ADFC-FEE8-42A9-B39B-60EB4CDDA16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Model Building</a:t>
          </a:r>
        </a:p>
      </dgm:t>
    </dgm:pt>
    <dgm:pt modelId="{63743D7C-C55E-4479-82E4-F7EA40E4ACAB}" type="parTrans" cxnId="{0C36BEF6-73E0-4932-AD8C-19169128F7BC}">
      <dgm:prSet/>
      <dgm:spPr/>
      <dgm:t>
        <a:bodyPr/>
        <a:lstStyle/>
        <a:p>
          <a:endParaRPr lang="en-US"/>
        </a:p>
      </dgm:t>
    </dgm:pt>
    <dgm:pt modelId="{BA21DD3A-1F52-4F20-B4FC-0B39B2AA1A10}" type="sibTrans" cxnId="{0C36BEF6-73E0-4932-AD8C-19169128F7BC}">
      <dgm:prSet/>
      <dgm:spPr/>
      <dgm:t>
        <a:bodyPr/>
        <a:lstStyle/>
        <a:p>
          <a:endParaRPr lang="en-US"/>
        </a:p>
      </dgm:t>
    </dgm:pt>
    <dgm:pt modelId="{544EDE39-8B7A-4949-8AE2-90E3AE3DF70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Model Evaluation</a:t>
          </a:r>
        </a:p>
      </dgm:t>
    </dgm:pt>
    <dgm:pt modelId="{BD11E0FA-796D-4D52-A963-B2B7CB2F01B4}" type="parTrans" cxnId="{78B18EF2-6633-40F6-89CA-1D9F2CE70562}">
      <dgm:prSet/>
      <dgm:spPr/>
      <dgm:t>
        <a:bodyPr/>
        <a:lstStyle/>
        <a:p>
          <a:endParaRPr lang="en-US"/>
        </a:p>
      </dgm:t>
    </dgm:pt>
    <dgm:pt modelId="{1B452443-1BA2-40B6-A068-77AE12C24C28}" type="sibTrans" cxnId="{78B18EF2-6633-40F6-89CA-1D9F2CE70562}">
      <dgm:prSet/>
      <dgm:spPr/>
      <dgm:t>
        <a:bodyPr/>
        <a:lstStyle/>
        <a:p>
          <a:endParaRPr lang="en-US"/>
        </a:p>
      </dgm:t>
    </dgm:pt>
    <dgm:pt modelId="{FC469AC3-D116-47B8-9475-D293634B8FE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Problems and Solutions</a:t>
          </a:r>
        </a:p>
      </dgm:t>
    </dgm:pt>
    <dgm:pt modelId="{066D866F-9F48-4EDD-9DDF-82A438F5F250}" type="parTrans" cxnId="{8BC3E391-2199-40D4-99C2-328E4FF910C1}">
      <dgm:prSet/>
      <dgm:spPr/>
      <dgm:t>
        <a:bodyPr/>
        <a:lstStyle/>
        <a:p>
          <a:endParaRPr lang="en-US"/>
        </a:p>
      </dgm:t>
    </dgm:pt>
    <dgm:pt modelId="{85CEC16A-CB0D-42EB-8AF5-0EF9F08868B1}" type="sibTrans" cxnId="{8BC3E391-2199-40D4-99C2-328E4FF910C1}">
      <dgm:prSet/>
      <dgm:spPr/>
      <dgm:t>
        <a:bodyPr/>
        <a:lstStyle/>
        <a:p>
          <a:endParaRPr lang="en-US"/>
        </a:p>
      </dgm:t>
    </dgm:pt>
    <dgm:pt modelId="{C6BE648F-BA91-47DC-B8A7-412CE66BF819}" type="pres">
      <dgm:prSet presAssocID="{4568204F-9C23-4E11-9567-DF9648B243E0}" presName="linear" presStyleCnt="0">
        <dgm:presLayoutVars>
          <dgm:animLvl val="lvl"/>
          <dgm:resizeHandles val="exact"/>
        </dgm:presLayoutVars>
      </dgm:prSet>
      <dgm:spPr/>
    </dgm:pt>
    <dgm:pt modelId="{5F7C680E-49D8-452F-8B26-42BBC0BF910D}" type="pres">
      <dgm:prSet presAssocID="{5F107CFB-F554-4EC3-A591-E605C0E173B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E11A0DC-E151-4B91-B044-0E6D5A68F678}" type="pres">
      <dgm:prSet presAssocID="{74DA8C01-CF85-4C80-97A4-07EB6D8A2383}" presName="spacer" presStyleCnt="0"/>
      <dgm:spPr/>
    </dgm:pt>
    <dgm:pt modelId="{0CB0DF44-ED33-4F05-9B8C-AFE6FD968DF7}" type="pres">
      <dgm:prSet presAssocID="{A9FB342E-D035-4596-BF65-6AE44B8C049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F3BCCAF-252B-4168-8B69-159DCF465295}" type="pres">
      <dgm:prSet presAssocID="{50C75F7D-7A7B-4E65-8E2F-EE7815EDF5F3}" presName="spacer" presStyleCnt="0"/>
      <dgm:spPr/>
    </dgm:pt>
    <dgm:pt modelId="{E17F91BA-33CC-4429-894F-491198A9478A}" type="pres">
      <dgm:prSet presAssocID="{80AFF477-5BA6-413D-A632-DB9477AAA2C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0E7866A-D27D-4AFF-BEC3-2EC50CD079CF}" type="pres">
      <dgm:prSet presAssocID="{636A0922-41A0-48DF-806F-986F3F5942C4}" presName="spacer" presStyleCnt="0"/>
      <dgm:spPr/>
    </dgm:pt>
    <dgm:pt modelId="{A1AACEA3-32F7-4DA4-9D22-81932D910AB6}" type="pres">
      <dgm:prSet presAssocID="{469B275D-1149-4AA1-BCA7-14EBDC4B5F8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590F7B7-0F75-40AF-BBFF-3151467A542E}" type="pres">
      <dgm:prSet presAssocID="{01DDE81B-3C7E-4D7D-9125-510291420B79}" presName="spacer" presStyleCnt="0"/>
      <dgm:spPr/>
    </dgm:pt>
    <dgm:pt modelId="{814281AB-43C4-4B50-BD29-2EECAC2D173A}" type="pres">
      <dgm:prSet presAssocID="{AD27ADFC-FEE8-42A9-B39B-60EB4CDDA16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DEF3F34-0CE7-4ECC-B549-B3CEA03D5341}" type="pres">
      <dgm:prSet presAssocID="{BA21DD3A-1F52-4F20-B4FC-0B39B2AA1A10}" presName="spacer" presStyleCnt="0"/>
      <dgm:spPr/>
    </dgm:pt>
    <dgm:pt modelId="{459A9FD9-A98D-4162-93FA-8DD05C5AA156}" type="pres">
      <dgm:prSet presAssocID="{544EDE39-8B7A-4949-8AE2-90E3AE3DF70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900A201-DB99-453D-9229-4FB8BB3F1904}" type="pres">
      <dgm:prSet presAssocID="{1B452443-1BA2-40B6-A068-77AE12C24C28}" presName="spacer" presStyleCnt="0"/>
      <dgm:spPr/>
    </dgm:pt>
    <dgm:pt modelId="{6B88A81F-336E-4988-962A-F87C606D72AF}" type="pres">
      <dgm:prSet presAssocID="{FC469AC3-D116-47B8-9475-D293634B8FE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E9FD606-915E-4E02-9EE2-34DE864BFE88}" type="presOf" srcId="{5F107CFB-F554-4EC3-A591-E605C0E173BD}" destId="{5F7C680E-49D8-452F-8B26-42BBC0BF910D}" srcOrd="0" destOrd="0" presId="urn:microsoft.com/office/officeart/2005/8/layout/vList2"/>
    <dgm:cxn modelId="{52ABAB20-1C68-4FDE-B775-A317ADA0E300}" type="presOf" srcId="{4568204F-9C23-4E11-9567-DF9648B243E0}" destId="{C6BE648F-BA91-47DC-B8A7-412CE66BF819}" srcOrd="0" destOrd="0" presId="urn:microsoft.com/office/officeart/2005/8/layout/vList2"/>
    <dgm:cxn modelId="{DFBAC425-DA61-4043-B1DA-19BC679BFF18}" srcId="{4568204F-9C23-4E11-9567-DF9648B243E0}" destId="{A9FB342E-D035-4596-BF65-6AE44B8C0495}" srcOrd="1" destOrd="0" parTransId="{F8E5BCE6-DCB1-4996-B51A-F28455FDFE8C}" sibTransId="{50C75F7D-7A7B-4E65-8E2F-EE7815EDF5F3}"/>
    <dgm:cxn modelId="{4D269327-AC39-47D7-B7CA-BA52D50CFD08}" srcId="{4568204F-9C23-4E11-9567-DF9648B243E0}" destId="{5F107CFB-F554-4EC3-A591-E605C0E173BD}" srcOrd="0" destOrd="0" parTransId="{653F5C03-09C0-49EB-9491-E6DC51698095}" sibTransId="{74DA8C01-CF85-4C80-97A4-07EB6D8A2383}"/>
    <dgm:cxn modelId="{224F4C36-C4D5-4655-97ED-7666160B2DA8}" srcId="{4568204F-9C23-4E11-9567-DF9648B243E0}" destId="{469B275D-1149-4AA1-BCA7-14EBDC4B5F8A}" srcOrd="3" destOrd="0" parTransId="{6D6CF639-0B4C-4DDE-B809-427D168B9F02}" sibTransId="{01DDE81B-3C7E-4D7D-9125-510291420B79}"/>
    <dgm:cxn modelId="{57AA764C-FFCE-4E4F-A6BE-ABB1E9A1CA85}" type="presOf" srcId="{469B275D-1149-4AA1-BCA7-14EBDC4B5F8A}" destId="{A1AACEA3-32F7-4DA4-9D22-81932D910AB6}" srcOrd="0" destOrd="0" presId="urn:microsoft.com/office/officeart/2005/8/layout/vList2"/>
    <dgm:cxn modelId="{8BC3E391-2199-40D4-99C2-328E4FF910C1}" srcId="{4568204F-9C23-4E11-9567-DF9648B243E0}" destId="{FC469AC3-D116-47B8-9475-D293634B8FE5}" srcOrd="6" destOrd="0" parTransId="{066D866F-9F48-4EDD-9DDF-82A438F5F250}" sibTransId="{85CEC16A-CB0D-42EB-8AF5-0EF9F08868B1}"/>
    <dgm:cxn modelId="{50D9C892-11A3-4334-9844-F34F1D9AECA7}" type="presOf" srcId="{A9FB342E-D035-4596-BF65-6AE44B8C0495}" destId="{0CB0DF44-ED33-4F05-9B8C-AFE6FD968DF7}" srcOrd="0" destOrd="0" presId="urn:microsoft.com/office/officeart/2005/8/layout/vList2"/>
    <dgm:cxn modelId="{A1390EA6-1F27-483D-B2C5-91CAA066F2AD}" type="presOf" srcId="{AD27ADFC-FEE8-42A9-B39B-60EB4CDDA165}" destId="{814281AB-43C4-4B50-BD29-2EECAC2D173A}" srcOrd="0" destOrd="0" presId="urn:microsoft.com/office/officeart/2005/8/layout/vList2"/>
    <dgm:cxn modelId="{EB6531A6-415C-4D01-934B-4AEAE8A877B4}" srcId="{4568204F-9C23-4E11-9567-DF9648B243E0}" destId="{80AFF477-5BA6-413D-A632-DB9477AAA2C4}" srcOrd="2" destOrd="0" parTransId="{D704BB59-9B1F-451E-8115-DF427499CA6D}" sibTransId="{636A0922-41A0-48DF-806F-986F3F5942C4}"/>
    <dgm:cxn modelId="{BFED7AB8-841E-4187-ADF4-A2FB82041E72}" type="presOf" srcId="{80AFF477-5BA6-413D-A632-DB9477AAA2C4}" destId="{E17F91BA-33CC-4429-894F-491198A9478A}" srcOrd="0" destOrd="0" presId="urn:microsoft.com/office/officeart/2005/8/layout/vList2"/>
    <dgm:cxn modelId="{98D9AECF-93DC-41C2-9E63-DF3E20BF2755}" type="presOf" srcId="{544EDE39-8B7A-4949-8AE2-90E3AE3DF70F}" destId="{459A9FD9-A98D-4162-93FA-8DD05C5AA156}" srcOrd="0" destOrd="0" presId="urn:microsoft.com/office/officeart/2005/8/layout/vList2"/>
    <dgm:cxn modelId="{78B18EF2-6633-40F6-89CA-1D9F2CE70562}" srcId="{4568204F-9C23-4E11-9567-DF9648B243E0}" destId="{544EDE39-8B7A-4949-8AE2-90E3AE3DF70F}" srcOrd="5" destOrd="0" parTransId="{BD11E0FA-796D-4D52-A963-B2B7CB2F01B4}" sibTransId="{1B452443-1BA2-40B6-A068-77AE12C24C28}"/>
    <dgm:cxn modelId="{32508BF5-307D-4E10-A366-C89FA1BB6AFF}" type="presOf" srcId="{FC469AC3-D116-47B8-9475-D293634B8FE5}" destId="{6B88A81F-336E-4988-962A-F87C606D72AF}" srcOrd="0" destOrd="0" presId="urn:microsoft.com/office/officeart/2005/8/layout/vList2"/>
    <dgm:cxn modelId="{0C36BEF6-73E0-4932-AD8C-19169128F7BC}" srcId="{4568204F-9C23-4E11-9567-DF9648B243E0}" destId="{AD27ADFC-FEE8-42A9-B39B-60EB4CDDA165}" srcOrd="4" destOrd="0" parTransId="{63743D7C-C55E-4479-82E4-F7EA40E4ACAB}" sibTransId="{BA21DD3A-1F52-4F20-B4FC-0B39B2AA1A10}"/>
    <dgm:cxn modelId="{9B83EE5F-6803-4EC4-836F-5FD01758BAD3}" type="presParOf" srcId="{C6BE648F-BA91-47DC-B8A7-412CE66BF819}" destId="{5F7C680E-49D8-452F-8B26-42BBC0BF910D}" srcOrd="0" destOrd="0" presId="urn:microsoft.com/office/officeart/2005/8/layout/vList2"/>
    <dgm:cxn modelId="{1BBE23E6-B5B1-4587-B57C-EA1F25543247}" type="presParOf" srcId="{C6BE648F-BA91-47DC-B8A7-412CE66BF819}" destId="{4E11A0DC-E151-4B91-B044-0E6D5A68F678}" srcOrd="1" destOrd="0" presId="urn:microsoft.com/office/officeart/2005/8/layout/vList2"/>
    <dgm:cxn modelId="{1F03FC10-7BE8-4247-9E23-5D120CFF8CEA}" type="presParOf" srcId="{C6BE648F-BA91-47DC-B8A7-412CE66BF819}" destId="{0CB0DF44-ED33-4F05-9B8C-AFE6FD968DF7}" srcOrd="2" destOrd="0" presId="urn:microsoft.com/office/officeart/2005/8/layout/vList2"/>
    <dgm:cxn modelId="{B799D9C1-24F6-45EE-9CEC-D8B025984E0E}" type="presParOf" srcId="{C6BE648F-BA91-47DC-B8A7-412CE66BF819}" destId="{8F3BCCAF-252B-4168-8B69-159DCF465295}" srcOrd="3" destOrd="0" presId="urn:microsoft.com/office/officeart/2005/8/layout/vList2"/>
    <dgm:cxn modelId="{507C8530-0240-4A6C-A422-CDE901E3C68C}" type="presParOf" srcId="{C6BE648F-BA91-47DC-B8A7-412CE66BF819}" destId="{E17F91BA-33CC-4429-894F-491198A9478A}" srcOrd="4" destOrd="0" presId="urn:microsoft.com/office/officeart/2005/8/layout/vList2"/>
    <dgm:cxn modelId="{67CBD32B-C6E4-487D-A286-1535C66A9C0A}" type="presParOf" srcId="{C6BE648F-BA91-47DC-B8A7-412CE66BF819}" destId="{90E7866A-D27D-4AFF-BEC3-2EC50CD079CF}" srcOrd="5" destOrd="0" presId="urn:microsoft.com/office/officeart/2005/8/layout/vList2"/>
    <dgm:cxn modelId="{39A57773-8FC1-4210-B481-9E8E27C1A8C2}" type="presParOf" srcId="{C6BE648F-BA91-47DC-B8A7-412CE66BF819}" destId="{A1AACEA3-32F7-4DA4-9D22-81932D910AB6}" srcOrd="6" destOrd="0" presId="urn:microsoft.com/office/officeart/2005/8/layout/vList2"/>
    <dgm:cxn modelId="{FEFA23FE-AE2C-488E-85BA-F8AB1A9CA5F3}" type="presParOf" srcId="{C6BE648F-BA91-47DC-B8A7-412CE66BF819}" destId="{6590F7B7-0F75-40AF-BBFF-3151467A542E}" srcOrd="7" destOrd="0" presId="urn:microsoft.com/office/officeart/2005/8/layout/vList2"/>
    <dgm:cxn modelId="{3F0517C3-3C27-424E-B957-1E89C0D404C6}" type="presParOf" srcId="{C6BE648F-BA91-47DC-B8A7-412CE66BF819}" destId="{814281AB-43C4-4B50-BD29-2EECAC2D173A}" srcOrd="8" destOrd="0" presId="urn:microsoft.com/office/officeart/2005/8/layout/vList2"/>
    <dgm:cxn modelId="{E848F76A-9491-4FC7-BBE8-10BAA0F9675B}" type="presParOf" srcId="{C6BE648F-BA91-47DC-B8A7-412CE66BF819}" destId="{DDEF3F34-0CE7-4ECC-B549-B3CEA03D5341}" srcOrd="9" destOrd="0" presId="urn:microsoft.com/office/officeart/2005/8/layout/vList2"/>
    <dgm:cxn modelId="{C952E856-7E27-4C4E-A217-F117B70B6859}" type="presParOf" srcId="{C6BE648F-BA91-47DC-B8A7-412CE66BF819}" destId="{459A9FD9-A98D-4162-93FA-8DD05C5AA156}" srcOrd="10" destOrd="0" presId="urn:microsoft.com/office/officeart/2005/8/layout/vList2"/>
    <dgm:cxn modelId="{26474B5F-64AF-4CD1-AB67-D4E763764E31}" type="presParOf" srcId="{C6BE648F-BA91-47DC-B8A7-412CE66BF819}" destId="{1900A201-DB99-453D-9229-4FB8BB3F1904}" srcOrd="11" destOrd="0" presId="urn:microsoft.com/office/officeart/2005/8/layout/vList2"/>
    <dgm:cxn modelId="{2C8DED7A-0E9E-4A8E-BCDA-71E37E7694F2}" type="presParOf" srcId="{C6BE648F-BA91-47DC-B8A7-412CE66BF819}" destId="{6B88A81F-336E-4988-962A-F87C606D72A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C680E-49D8-452F-8B26-42BBC0BF910D}">
      <dsp:nvSpPr>
        <dsp:cNvPr id="0" name=""/>
        <dsp:cNvSpPr/>
      </dsp:nvSpPr>
      <dsp:spPr>
        <a:xfrm>
          <a:off x="0" y="66124"/>
          <a:ext cx="5184437" cy="5850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85000"/>
                </a:schemeClr>
              </a:solidFill>
            </a:rPr>
            <a:t>Problem Statement</a:t>
          </a:r>
        </a:p>
      </dsp:txBody>
      <dsp:txXfrm>
        <a:off x="28557" y="94681"/>
        <a:ext cx="5127323" cy="527886"/>
      </dsp:txXfrm>
    </dsp:sp>
    <dsp:sp modelId="{0CB0DF44-ED33-4F05-9B8C-AFE6FD968DF7}">
      <dsp:nvSpPr>
        <dsp:cNvPr id="0" name=""/>
        <dsp:cNvSpPr/>
      </dsp:nvSpPr>
      <dsp:spPr>
        <a:xfrm>
          <a:off x="0" y="723124"/>
          <a:ext cx="5184437" cy="5850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85000"/>
                </a:schemeClr>
              </a:solidFill>
            </a:rPr>
            <a:t>Business Objective</a:t>
          </a:r>
        </a:p>
      </dsp:txBody>
      <dsp:txXfrm>
        <a:off x="28557" y="751681"/>
        <a:ext cx="5127323" cy="527886"/>
      </dsp:txXfrm>
    </dsp:sp>
    <dsp:sp modelId="{E17F91BA-33CC-4429-894F-491198A9478A}">
      <dsp:nvSpPr>
        <dsp:cNvPr id="0" name=""/>
        <dsp:cNvSpPr/>
      </dsp:nvSpPr>
      <dsp:spPr>
        <a:xfrm>
          <a:off x="0" y="1380124"/>
          <a:ext cx="5184437" cy="5850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85000"/>
                </a:schemeClr>
              </a:solidFill>
            </a:rPr>
            <a:t>Data Preprocessing</a:t>
          </a:r>
        </a:p>
      </dsp:txBody>
      <dsp:txXfrm>
        <a:off x="28557" y="1408681"/>
        <a:ext cx="5127323" cy="527886"/>
      </dsp:txXfrm>
    </dsp:sp>
    <dsp:sp modelId="{A1AACEA3-32F7-4DA4-9D22-81932D910AB6}">
      <dsp:nvSpPr>
        <dsp:cNvPr id="0" name=""/>
        <dsp:cNvSpPr/>
      </dsp:nvSpPr>
      <dsp:spPr>
        <a:xfrm>
          <a:off x="0" y="2037124"/>
          <a:ext cx="5184437" cy="5850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85000"/>
                </a:schemeClr>
              </a:solidFill>
            </a:rPr>
            <a:t>EDA</a:t>
          </a:r>
        </a:p>
      </dsp:txBody>
      <dsp:txXfrm>
        <a:off x="28557" y="2065681"/>
        <a:ext cx="5127323" cy="527886"/>
      </dsp:txXfrm>
    </dsp:sp>
    <dsp:sp modelId="{814281AB-43C4-4B50-BD29-2EECAC2D173A}">
      <dsp:nvSpPr>
        <dsp:cNvPr id="0" name=""/>
        <dsp:cNvSpPr/>
      </dsp:nvSpPr>
      <dsp:spPr>
        <a:xfrm>
          <a:off x="0" y="2694124"/>
          <a:ext cx="5184437" cy="5850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85000"/>
                </a:schemeClr>
              </a:solidFill>
            </a:rPr>
            <a:t>Model Building</a:t>
          </a:r>
        </a:p>
      </dsp:txBody>
      <dsp:txXfrm>
        <a:off x="28557" y="2722681"/>
        <a:ext cx="5127323" cy="527886"/>
      </dsp:txXfrm>
    </dsp:sp>
    <dsp:sp modelId="{459A9FD9-A98D-4162-93FA-8DD05C5AA156}">
      <dsp:nvSpPr>
        <dsp:cNvPr id="0" name=""/>
        <dsp:cNvSpPr/>
      </dsp:nvSpPr>
      <dsp:spPr>
        <a:xfrm>
          <a:off x="0" y="3351124"/>
          <a:ext cx="5184437" cy="5850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85000"/>
                </a:schemeClr>
              </a:solidFill>
            </a:rPr>
            <a:t>Model Evaluation</a:t>
          </a:r>
        </a:p>
      </dsp:txBody>
      <dsp:txXfrm>
        <a:off x="28557" y="3379681"/>
        <a:ext cx="5127323" cy="527886"/>
      </dsp:txXfrm>
    </dsp:sp>
    <dsp:sp modelId="{6B88A81F-336E-4988-962A-F87C606D72AF}">
      <dsp:nvSpPr>
        <dsp:cNvPr id="0" name=""/>
        <dsp:cNvSpPr/>
      </dsp:nvSpPr>
      <dsp:spPr>
        <a:xfrm>
          <a:off x="0" y="4008124"/>
          <a:ext cx="5184437" cy="58500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>
                  <a:lumMod val="85000"/>
                </a:schemeClr>
              </a:solidFill>
            </a:rPr>
            <a:t>Problems and Solutions</a:t>
          </a:r>
        </a:p>
      </dsp:txBody>
      <dsp:txXfrm>
        <a:off x="28557" y="4036681"/>
        <a:ext cx="5127323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268" y="2471115"/>
            <a:ext cx="7077456" cy="2060549"/>
          </a:xfrm>
        </p:spPr>
        <p:txBody>
          <a:bodyPr/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50745-3DDB-D334-E45B-2EF28F7C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E0E7FF-2BA6-7EE5-754B-78F30F5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8A02D-EF3F-0471-D5F4-25654CA2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B6214-F1AF-789C-C19D-6B866DF1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87" y="2345714"/>
            <a:ext cx="4561725" cy="27021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EA12C-D861-C818-7E68-6B29FE6BAFEA}"/>
              </a:ext>
            </a:extLst>
          </p:cNvPr>
          <p:cNvSpPr/>
          <p:nvPr/>
        </p:nvSpPr>
        <p:spPr>
          <a:xfrm>
            <a:off x="1020287" y="2584580"/>
            <a:ext cx="4561725" cy="279918"/>
          </a:xfrm>
          <a:prstGeom prst="rect">
            <a:avLst/>
          </a:prstGeom>
          <a:noFill/>
          <a:ln w="28575">
            <a:solidFill>
              <a:srgbClr val="0024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3A6DF-E393-F83E-4F8E-F9AEBCC1E89B}"/>
              </a:ext>
            </a:extLst>
          </p:cNvPr>
          <p:cNvSpPr txBox="1"/>
          <p:nvPr/>
        </p:nvSpPr>
        <p:spPr>
          <a:xfrm>
            <a:off x="6522098" y="2584580"/>
            <a:ext cx="43853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MSE and R2_score selecting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best option.</a:t>
            </a:r>
          </a:p>
        </p:txBody>
      </p:sp>
    </p:spTree>
    <p:extLst>
      <p:ext uri="{BB962C8B-B14F-4D97-AF65-F5344CB8AC3E}">
        <p14:creationId xmlns:p14="http://schemas.microsoft.com/office/powerpoint/2010/main" val="192788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1EBE4-5ED3-1056-286B-3B5D60C97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882C08-B35C-D45A-57D6-7E23925C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528" y="486941"/>
            <a:ext cx="11214100" cy="701731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9CEE6-F2C2-5BE3-6AEE-9B9FFC28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B59B-7748-DBC1-36DF-4C472FEFEA92}"/>
              </a:ext>
            </a:extLst>
          </p:cNvPr>
          <p:cNvSpPr txBox="1"/>
          <p:nvPr/>
        </p:nvSpPr>
        <p:spPr>
          <a:xfrm>
            <a:off x="992154" y="2371902"/>
            <a:ext cx="1056225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conclusion is Linear Regression Model.</a:t>
            </a:r>
          </a:p>
          <a:p>
            <a:endParaRPr lang="en-US" sz="2800" b="1" i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linear relationship between the features and the target variable.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little to no multicollinearity between the features.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has a relatively small number of features compared to the number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1806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ECEC1-D75F-1158-14E6-851E8FC29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71C671-EA74-03DE-5E24-3879FF0C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485561"/>
            <a:ext cx="11214100" cy="701731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0FB9F2-EB1C-4CA5-B4D0-EEAC911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BED3F-41EB-8683-AB46-CC14D8D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58" y="1379255"/>
            <a:ext cx="10342150" cy="48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1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45EB-86E4-B150-EDA7-599016363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818E8C-8F65-6F11-032E-E6C6866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321" y="493307"/>
            <a:ext cx="11214100" cy="701731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8A818-5101-7B54-44F4-0383597E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E6E7B-FE14-D333-CFCB-428D238E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5" y="1343608"/>
            <a:ext cx="10682905" cy="48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5BF02-A64B-6163-7BA4-968B1618F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BD3607-DF52-18CF-B9D1-CE13C1A2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28" y="418662"/>
            <a:ext cx="11214100" cy="1200329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and Potential Solutions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0A06A-F2B1-D308-F8F4-CDA3748A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6B7E4-9965-B49A-2EAE-37F1DD50B0E7}"/>
              </a:ext>
            </a:extLst>
          </p:cNvPr>
          <p:cNvSpPr txBox="1"/>
          <p:nvPr/>
        </p:nvSpPr>
        <p:spPr>
          <a:xfrm>
            <a:off x="653142" y="1908240"/>
            <a:ext cx="10720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some columns calculation of correlation and other things became hard.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unimportant columns such as Email, Address, Avatar.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Models gave the similar output so selecting the model was a bit difficult.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the data and its properties.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many models and based on the importance of model on dataset linear regression works well.</a:t>
            </a:r>
          </a:p>
        </p:txBody>
      </p:sp>
    </p:spTree>
    <p:extLst>
      <p:ext uri="{BB962C8B-B14F-4D97-AF65-F5344CB8AC3E}">
        <p14:creationId xmlns:p14="http://schemas.microsoft.com/office/powerpoint/2010/main" val="25543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39F4F-20D9-E488-574A-17FEB72E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3CD3C-C6D2-69B7-DFF7-CBB510B6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028" name="Picture 4" descr="Team Work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A3925A48-B2A1-1941-ACD2-96DDD2303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637" y="5752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3C2E7-EEA9-5423-8F7F-02A1D2EB9D1C}"/>
              </a:ext>
            </a:extLst>
          </p:cNvPr>
          <p:cNvSpPr txBox="1"/>
          <p:nvPr/>
        </p:nvSpPr>
        <p:spPr>
          <a:xfrm>
            <a:off x="8917052" y="358168"/>
            <a:ext cx="350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25ED9-423A-F626-E72F-A23FDA129219}"/>
              </a:ext>
            </a:extLst>
          </p:cNvPr>
          <p:cNvSpPr txBox="1"/>
          <p:nvPr/>
        </p:nvSpPr>
        <p:spPr>
          <a:xfrm>
            <a:off x="1923907" y="1601887"/>
            <a:ext cx="53901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Tanguturi</a:t>
            </a: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Sai Pravallika</a:t>
            </a:r>
          </a:p>
          <a:p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Bhargavi </a:t>
            </a:r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Rageeru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Shital Manik Chavan</a:t>
            </a:r>
          </a:p>
          <a:p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Bharad</a:t>
            </a:r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Archana Vilas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Veena </a:t>
            </a:r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Kandalam</a:t>
            </a:r>
            <a:endParaRPr lang="en-US" sz="3600" b="0" i="0" dirty="0"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Samiksha S. </a:t>
            </a:r>
            <a:r>
              <a:rPr lang="en-US" sz="3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Janjirkar</a:t>
            </a:r>
            <a:endParaRPr lang="en-US" sz="3600" b="0" i="0" dirty="0"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Nagella Naga Prasanna</a:t>
            </a:r>
          </a:p>
          <a:p>
            <a:endParaRPr lang="en-US" sz="36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5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997" y="2900514"/>
            <a:ext cx="4945598" cy="1243584"/>
          </a:xfrm>
        </p:spPr>
        <p:txBody>
          <a:bodyPr/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14CB0-6287-A7F7-13E2-CDD7911F3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FA6F5-D32D-22A7-71FA-80FEF62A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91F0F-0362-0639-C6CE-F07D2A4EBF39}"/>
              </a:ext>
            </a:extLst>
          </p:cNvPr>
          <p:cNvSpPr txBox="1"/>
          <p:nvPr/>
        </p:nvSpPr>
        <p:spPr>
          <a:xfrm>
            <a:off x="8632970" y="376813"/>
            <a:ext cx="2696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5" name="TextBox 4">
            <a:extLst>
              <a:ext uri="{FF2B5EF4-FFF2-40B4-BE49-F238E27FC236}">
                <a16:creationId xmlns:a16="http://schemas.microsoft.com/office/drawing/2014/main" id="{70F83472-76F9-A401-1DB6-EEBD91F77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04630"/>
              </p:ext>
            </p:extLst>
          </p:nvPr>
        </p:nvGraphicFramePr>
        <p:xfrm>
          <a:off x="1668897" y="1392476"/>
          <a:ext cx="5184437" cy="465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50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53813-BEC0-A53A-101E-963F86F2A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A4005-6270-8453-F668-6068AC19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823DE-F380-780E-A031-A876BB48452C}"/>
              </a:ext>
            </a:extLst>
          </p:cNvPr>
          <p:cNvSpPr txBox="1"/>
          <p:nvPr/>
        </p:nvSpPr>
        <p:spPr>
          <a:xfrm>
            <a:off x="3609392" y="578498"/>
            <a:ext cx="497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B88A7-D762-E5E0-7011-D290DFE1E436}"/>
              </a:ext>
            </a:extLst>
          </p:cNvPr>
          <p:cNvSpPr txBox="1"/>
          <p:nvPr/>
        </p:nvSpPr>
        <p:spPr>
          <a:xfrm>
            <a:off x="1035699" y="2687217"/>
            <a:ext cx="92559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 company should prioritize improving the mobile app experience or the website to maximize customer engagement and sales.</a:t>
            </a:r>
          </a:p>
        </p:txBody>
      </p:sp>
    </p:spTree>
    <p:extLst>
      <p:ext uri="{BB962C8B-B14F-4D97-AF65-F5344CB8AC3E}">
        <p14:creationId xmlns:p14="http://schemas.microsoft.com/office/powerpoint/2010/main" val="219215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3722C-CF32-9104-41FE-159858C8B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53068-120B-63D2-1ED4-775F5C4F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02429-0770-8A6D-E4BB-C47AA64FED9C}"/>
              </a:ext>
            </a:extLst>
          </p:cNvPr>
          <p:cNvSpPr txBox="1"/>
          <p:nvPr/>
        </p:nvSpPr>
        <p:spPr>
          <a:xfrm>
            <a:off x="3609392" y="578498"/>
            <a:ext cx="497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8D599-AFD0-1B23-CA5B-125CE63E9435}"/>
              </a:ext>
            </a:extLst>
          </p:cNvPr>
          <p:cNvSpPr txBox="1"/>
          <p:nvPr/>
        </p:nvSpPr>
        <p:spPr>
          <a:xfrm>
            <a:off x="723124" y="2929813"/>
            <a:ext cx="10935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 which variables are contributing towards the more annual</a:t>
            </a:r>
          </a:p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prediction and build a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49095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90251-AA17-A8B4-7BB3-CE07785571B8}"/>
              </a:ext>
            </a:extLst>
          </p:cNvPr>
          <p:cNvSpPr txBox="1"/>
          <p:nvPr/>
        </p:nvSpPr>
        <p:spPr>
          <a:xfrm>
            <a:off x="1078981" y="2196816"/>
            <a:ext cx="11013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rows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features : 4 rows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feature : 1 row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unimportant columns : Email, Address, Avatar.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were many outliers so eliminated them.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is also done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807B-FE18-784F-7F52-934182400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1930EA-B101-D8E8-BEAD-8DE23387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C8B20-86C7-417D-3D7A-313B9954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09D61-59CD-CB9F-1368-E730140B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95" y="1436429"/>
            <a:ext cx="5068007" cy="4706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2738B-5849-40C5-F98C-6685C2E18899}"/>
              </a:ext>
            </a:extLst>
          </p:cNvPr>
          <p:cNvSpPr txBox="1"/>
          <p:nvPr/>
        </p:nvSpPr>
        <p:spPr>
          <a:xfrm>
            <a:off x="6715967" y="1896606"/>
            <a:ext cx="4739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Membership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influential feature for predicting Yearly Amount Spent and should be prioritized in modeling.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on App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contributes significantly, while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on Website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appears irrelevant for predicting annual spending.</a:t>
            </a:r>
          </a:p>
        </p:txBody>
      </p:sp>
    </p:spTree>
    <p:extLst>
      <p:ext uri="{BB962C8B-B14F-4D97-AF65-F5344CB8AC3E}">
        <p14:creationId xmlns:p14="http://schemas.microsoft.com/office/powerpoint/2010/main" val="204566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1BA16-A872-9C78-DA89-B33BFBA86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D1EB55-A6A0-F23D-7C1C-0C1C5DA0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F7BF8-427D-E168-BB9B-762BABEA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343595-7A83-FC65-DCE3-3D80F16A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84380"/>
            <a:ext cx="5602790" cy="3770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DFA8C4-2E98-B6EB-4A65-52EFD4CCD220}"/>
              </a:ext>
            </a:extLst>
          </p:cNvPr>
          <p:cNvSpPr txBox="1"/>
          <p:nvPr/>
        </p:nvSpPr>
        <p:spPr>
          <a:xfrm>
            <a:off x="6951306" y="2142494"/>
            <a:ext cx="44035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 of Outliers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Most features exhibit some degree of outliers. These may need further investigation to decide if they are valid or should be addressed (e.g., removed or transformed).</a:t>
            </a:r>
          </a:p>
        </p:txBody>
      </p:sp>
    </p:spTree>
    <p:extLst>
      <p:ext uri="{BB962C8B-B14F-4D97-AF65-F5344CB8AC3E}">
        <p14:creationId xmlns:p14="http://schemas.microsoft.com/office/powerpoint/2010/main" val="350812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2D480-D9D3-766D-F69D-E20FC0AC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6428CF-8A9B-F20B-9EB8-C2C434E7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485775"/>
            <a:ext cx="11214100" cy="53553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DD960-A310-1BB4-A07F-CA281B72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96CFA-DEC0-6D06-DB5C-FDB413D4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94" y="2231247"/>
            <a:ext cx="4566625" cy="3570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053516-AED9-DADC-079B-8BD2A6F5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49" y="2231247"/>
            <a:ext cx="4661651" cy="3570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58F3C-7519-E51E-D586-084773A6492A}"/>
              </a:ext>
            </a:extLst>
          </p:cNvPr>
          <p:cNvSpPr txBox="1"/>
          <p:nvPr/>
        </p:nvSpPr>
        <p:spPr>
          <a:xfrm>
            <a:off x="346631" y="2862482"/>
            <a:ext cx="2631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Membership and Time on app has positive relation with Yearly Amount Spent.</a:t>
            </a:r>
          </a:p>
        </p:txBody>
      </p:sp>
    </p:spTree>
    <p:extLst>
      <p:ext uri="{BB962C8B-B14F-4D97-AF65-F5344CB8AC3E}">
        <p14:creationId xmlns:p14="http://schemas.microsoft.com/office/powerpoint/2010/main" val="168701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3B103-B8A4-8A68-AEA0-9B5943ACD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090654-0ECE-5D55-BE24-C7097E7F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485775"/>
            <a:ext cx="11214100" cy="53553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4DA8C-D45F-19A1-DA6D-B5F67242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A43CF-0E5B-2A3A-5C98-3BAE89994A7F}"/>
              </a:ext>
            </a:extLst>
          </p:cNvPr>
          <p:cNvSpPr txBox="1"/>
          <p:nvPr/>
        </p:nvSpPr>
        <p:spPr>
          <a:xfrm>
            <a:off x="346631" y="2019255"/>
            <a:ext cx="2631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Session Length  and Time on Website  has  low positive relation and no relation with Yearly Amount Spent respectively.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F8EB21-BA05-C969-A564-94AD2B68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81" y="1900805"/>
            <a:ext cx="4086809" cy="3534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F747D9-24EF-46B1-8056-972484E08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190" y="1900805"/>
            <a:ext cx="4086810" cy="35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545</TotalTime>
  <Words>383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Trade Gothic LT Pro</vt:lpstr>
      <vt:lpstr>Trebuchet MS</vt:lpstr>
      <vt:lpstr>Wingdings</vt:lpstr>
      <vt:lpstr>Office Theme</vt:lpstr>
      <vt:lpstr>Ecommerce  Customer</vt:lpstr>
      <vt:lpstr>PowerPoint Presentation</vt:lpstr>
      <vt:lpstr>PowerPoint Presentation</vt:lpstr>
      <vt:lpstr>PowerPoint Presentation</vt:lpstr>
      <vt:lpstr>Data Preprocessing</vt:lpstr>
      <vt:lpstr>EDA</vt:lpstr>
      <vt:lpstr>EDA</vt:lpstr>
      <vt:lpstr>EDA</vt:lpstr>
      <vt:lpstr>EDA</vt:lpstr>
      <vt:lpstr>Model Selection</vt:lpstr>
      <vt:lpstr>Conclusion</vt:lpstr>
      <vt:lpstr>Deployment</vt:lpstr>
      <vt:lpstr>Deployment</vt:lpstr>
      <vt:lpstr>Challenges Faced and Potential Solutions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Naga Prasanna</dc:creator>
  <cp:lastModifiedBy>Nagella Naga Prasanna</cp:lastModifiedBy>
  <cp:revision>13</cp:revision>
  <dcterms:created xsi:type="dcterms:W3CDTF">2024-11-15T15:21:38Z</dcterms:created>
  <dcterms:modified xsi:type="dcterms:W3CDTF">2024-11-17T16:07:05Z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