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4456" r:id="rId3"/>
    <p:sldId id="4444" r:id="rId4"/>
    <p:sldId id="4433" r:id="rId5"/>
    <p:sldId id="258" r:id="rId6"/>
    <p:sldId id="257" r:id="rId7"/>
    <p:sldId id="268" r:id="rId8"/>
    <p:sldId id="4448" r:id="rId9"/>
    <p:sldId id="4435" r:id="rId10"/>
    <p:sldId id="4437" r:id="rId11"/>
    <p:sldId id="4438" r:id="rId12"/>
    <p:sldId id="4440" r:id="rId13"/>
    <p:sldId id="4447" r:id="rId14"/>
    <p:sldId id="4449" r:id="rId15"/>
    <p:sldId id="4451" r:id="rId16"/>
    <p:sldId id="4454" r:id="rId17"/>
    <p:sldId id="261" r:id="rId18"/>
    <p:sldId id="444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68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A4A6A-C7FE-4136-8E37-92D2C5729D2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C83D64-FE58-495B-9FE7-B0FB979477B8}">
      <dgm:prSet/>
      <dgm:spPr/>
      <dgm:t>
        <a:bodyPr/>
        <a:lstStyle/>
        <a:p>
          <a:r>
            <a:rPr lang="en-US" b="1" dirty="0"/>
            <a:t>Project architecture</a:t>
          </a:r>
          <a:endParaRPr lang="en-US" dirty="0"/>
        </a:p>
      </dgm:t>
    </dgm:pt>
    <dgm:pt modelId="{34128F76-6F46-44A3-A9F2-5E6D341C69A8}" type="parTrans" cxnId="{8BF864D6-10AF-4D61-8858-7BA321D23C7E}">
      <dgm:prSet/>
      <dgm:spPr/>
      <dgm:t>
        <a:bodyPr/>
        <a:lstStyle/>
        <a:p>
          <a:endParaRPr lang="en-US"/>
        </a:p>
      </dgm:t>
    </dgm:pt>
    <dgm:pt modelId="{B24BAF8C-CB7A-4F0B-8BD6-7731057DF1CB}" type="sibTrans" cxnId="{8BF864D6-10AF-4D61-8858-7BA321D23C7E}">
      <dgm:prSet/>
      <dgm:spPr/>
      <dgm:t>
        <a:bodyPr/>
        <a:lstStyle/>
        <a:p>
          <a:endParaRPr lang="en-US"/>
        </a:p>
      </dgm:t>
    </dgm:pt>
    <dgm:pt modelId="{8C5839A4-E930-4D2E-A663-67D3EF560865}">
      <dgm:prSet/>
      <dgm:spPr/>
      <dgm:t>
        <a:bodyPr/>
        <a:lstStyle/>
        <a:p>
          <a:r>
            <a:rPr lang="en-US" b="1" dirty="0"/>
            <a:t>Problem Statement</a:t>
          </a:r>
          <a:endParaRPr lang="en-US" dirty="0"/>
        </a:p>
      </dgm:t>
    </dgm:pt>
    <dgm:pt modelId="{77E9F5DE-8A59-4943-B224-0B68101CE21E}" type="parTrans" cxnId="{BE050EAF-4733-4076-80C3-8172C44780F2}">
      <dgm:prSet/>
      <dgm:spPr/>
      <dgm:t>
        <a:bodyPr/>
        <a:lstStyle/>
        <a:p>
          <a:endParaRPr lang="en-US"/>
        </a:p>
      </dgm:t>
    </dgm:pt>
    <dgm:pt modelId="{88E02BB6-3CB5-44A6-A669-6492E148A7B2}" type="sibTrans" cxnId="{BE050EAF-4733-4076-80C3-8172C44780F2}">
      <dgm:prSet/>
      <dgm:spPr/>
      <dgm:t>
        <a:bodyPr/>
        <a:lstStyle/>
        <a:p>
          <a:endParaRPr lang="en-US"/>
        </a:p>
      </dgm:t>
    </dgm:pt>
    <dgm:pt modelId="{36B29DEE-14C9-4368-A65E-5F03CF33C3DF}">
      <dgm:prSet/>
      <dgm:spPr/>
      <dgm:t>
        <a:bodyPr/>
        <a:lstStyle/>
        <a:p>
          <a:r>
            <a:rPr lang="en-IN" b="1" dirty="0"/>
            <a:t>Business objective</a:t>
          </a:r>
          <a:endParaRPr lang="en-US" dirty="0"/>
        </a:p>
      </dgm:t>
    </dgm:pt>
    <dgm:pt modelId="{2DA9E812-A9C8-4D6A-AF27-92B0C459765F}" type="parTrans" cxnId="{CC60D799-1302-4794-A74C-7F793D2F0FBF}">
      <dgm:prSet/>
      <dgm:spPr/>
      <dgm:t>
        <a:bodyPr/>
        <a:lstStyle/>
        <a:p>
          <a:endParaRPr lang="en-US"/>
        </a:p>
      </dgm:t>
    </dgm:pt>
    <dgm:pt modelId="{A57B23B8-7F22-4D96-A921-43CAA5243249}" type="sibTrans" cxnId="{CC60D799-1302-4794-A74C-7F793D2F0FBF}">
      <dgm:prSet/>
      <dgm:spPr/>
      <dgm:t>
        <a:bodyPr/>
        <a:lstStyle/>
        <a:p>
          <a:endParaRPr lang="en-US"/>
        </a:p>
      </dgm:t>
    </dgm:pt>
    <dgm:pt modelId="{41CC9F38-B1DD-44F3-A8BC-490054FD27FA}">
      <dgm:prSet/>
      <dgm:spPr/>
      <dgm:t>
        <a:bodyPr/>
        <a:lstStyle/>
        <a:p>
          <a:r>
            <a:rPr lang="en-IN" b="1" dirty="0"/>
            <a:t>Data Preprocessing</a:t>
          </a:r>
          <a:endParaRPr lang="en-US" dirty="0"/>
        </a:p>
      </dgm:t>
    </dgm:pt>
    <dgm:pt modelId="{6F088CC3-026C-4D10-B0C0-30C2F7231A54}" type="parTrans" cxnId="{2832BEF4-EA58-4111-B2C7-7A60FE3F14E9}">
      <dgm:prSet/>
      <dgm:spPr/>
      <dgm:t>
        <a:bodyPr/>
        <a:lstStyle/>
        <a:p>
          <a:endParaRPr lang="en-US"/>
        </a:p>
      </dgm:t>
    </dgm:pt>
    <dgm:pt modelId="{9ED78C67-C049-4425-B9FC-2AF2A8CA5CCA}" type="sibTrans" cxnId="{2832BEF4-EA58-4111-B2C7-7A60FE3F14E9}">
      <dgm:prSet/>
      <dgm:spPr/>
      <dgm:t>
        <a:bodyPr/>
        <a:lstStyle/>
        <a:p>
          <a:endParaRPr lang="en-US"/>
        </a:p>
      </dgm:t>
    </dgm:pt>
    <dgm:pt modelId="{DEA1BA8C-42B8-4441-88F1-7C85CE34DB52}">
      <dgm:prSet/>
      <dgm:spPr/>
      <dgm:t>
        <a:bodyPr/>
        <a:lstStyle/>
        <a:p>
          <a:r>
            <a:rPr lang="en-US" b="1" dirty="0"/>
            <a:t>Visualization</a:t>
          </a:r>
          <a:endParaRPr lang="en-US" dirty="0"/>
        </a:p>
      </dgm:t>
    </dgm:pt>
    <dgm:pt modelId="{CA158FB3-1D95-4D3D-B51A-510B9A7868D8}" type="parTrans" cxnId="{2D046895-52C4-4B74-9D5D-FDFDA365909A}">
      <dgm:prSet/>
      <dgm:spPr/>
      <dgm:t>
        <a:bodyPr/>
        <a:lstStyle/>
        <a:p>
          <a:endParaRPr lang="en-US"/>
        </a:p>
      </dgm:t>
    </dgm:pt>
    <dgm:pt modelId="{4717CBE2-FD09-489D-B8BB-E235CC42969C}" type="sibTrans" cxnId="{2D046895-52C4-4B74-9D5D-FDFDA365909A}">
      <dgm:prSet/>
      <dgm:spPr/>
      <dgm:t>
        <a:bodyPr/>
        <a:lstStyle/>
        <a:p>
          <a:endParaRPr lang="en-US"/>
        </a:p>
      </dgm:t>
    </dgm:pt>
    <dgm:pt modelId="{D98AB6AE-3ADE-4C9C-8C73-9D58F8C1C41D}">
      <dgm:prSet/>
      <dgm:spPr/>
      <dgm:t>
        <a:bodyPr/>
        <a:lstStyle/>
        <a:p>
          <a:r>
            <a:rPr lang="en-US" b="1" dirty="0"/>
            <a:t>Feature Selection</a:t>
          </a:r>
          <a:endParaRPr lang="en-US" dirty="0"/>
        </a:p>
      </dgm:t>
    </dgm:pt>
    <dgm:pt modelId="{2CD77416-5619-44F0-ABC6-ECF01A935F9C}" type="parTrans" cxnId="{6B4EB4DE-AF5B-4548-981C-947B0970B080}">
      <dgm:prSet/>
      <dgm:spPr/>
      <dgm:t>
        <a:bodyPr/>
        <a:lstStyle/>
        <a:p>
          <a:endParaRPr lang="en-US"/>
        </a:p>
      </dgm:t>
    </dgm:pt>
    <dgm:pt modelId="{E5ECB3A5-01B6-4CF0-9B23-F1ABFD4EFB9F}" type="sibTrans" cxnId="{6B4EB4DE-AF5B-4548-981C-947B0970B080}">
      <dgm:prSet/>
      <dgm:spPr/>
      <dgm:t>
        <a:bodyPr/>
        <a:lstStyle/>
        <a:p>
          <a:endParaRPr lang="en-US"/>
        </a:p>
      </dgm:t>
    </dgm:pt>
    <dgm:pt modelId="{1A3DB48E-8579-46F2-B4AE-518989B9A73B}">
      <dgm:prSet/>
      <dgm:spPr/>
      <dgm:t>
        <a:bodyPr/>
        <a:lstStyle/>
        <a:p>
          <a:r>
            <a:rPr lang="en-US" b="1" dirty="0"/>
            <a:t>Model Selection</a:t>
          </a:r>
          <a:endParaRPr lang="en-US" dirty="0"/>
        </a:p>
      </dgm:t>
    </dgm:pt>
    <dgm:pt modelId="{85B4C6F4-AB28-474E-BB77-467F5559ECAC}" type="parTrans" cxnId="{2B7CD9DA-F763-479A-9212-BA10DA3D1117}">
      <dgm:prSet/>
      <dgm:spPr/>
      <dgm:t>
        <a:bodyPr/>
        <a:lstStyle/>
        <a:p>
          <a:endParaRPr lang="en-US"/>
        </a:p>
      </dgm:t>
    </dgm:pt>
    <dgm:pt modelId="{FE148696-39F3-490D-A164-91451F85ECB2}" type="sibTrans" cxnId="{2B7CD9DA-F763-479A-9212-BA10DA3D1117}">
      <dgm:prSet/>
      <dgm:spPr/>
      <dgm:t>
        <a:bodyPr/>
        <a:lstStyle/>
        <a:p>
          <a:endParaRPr lang="en-US"/>
        </a:p>
      </dgm:t>
    </dgm:pt>
    <dgm:pt modelId="{313026D8-B5EE-42DB-9D01-AF8FABAA5730}">
      <dgm:prSet/>
      <dgm:spPr/>
      <dgm:t>
        <a:bodyPr/>
        <a:lstStyle/>
        <a:p>
          <a:r>
            <a:rPr lang="en-US" b="1" dirty="0"/>
            <a:t>Deployment</a:t>
          </a:r>
          <a:endParaRPr lang="en-US" dirty="0"/>
        </a:p>
      </dgm:t>
    </dgm:pt>
    <dgm:pt modelId="{A1718F84-0264-4865-A7EB-344E64FD54D5}" type="parTrans" cxnId="{9F7CE313-A73D-4BF4-A379-1F77E939765C}">
      <dgm:prSet/>
      <dgm:spPr/>
      <dgm:t>
        <a:bodyPr/>
        <a:lstStyle/>
        <a:p>
          <a:endParaRPr lang="en-US"/>
        </a:p>
      </dgm:t>
    </dgm:pt>
    <dgm:pt modelId="{0585625C-0C6E-40F1-A5EF-FEFA6B72F710}" type="sibTrans" cxnId="{9F7CE313-A73D-4BF4-A379-1F77E939765C}">
      <dgm:prSet/>
      <dgm:spPr/>
      <dgm:t>
        <a:bodyPr/>
        <a:lstStyle/>
        <a:p>
          <a:endParaRPr lang="en-US"/>
        </a:p>
      </dgm:t>
    </dgm:pt>
    <dgm:pt modelId="{8279FDFB-F232-4F14-AC23-58B17FB47627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dirty="0"/>
        </a:p>
      </dgm:t>
    </dgm:pt>
    <dgm:pt modelId="{74CF9653-7AFB-4BD9-A402-56A38F77B689}" type="parTrans" cxnId="{9FF7E911-3767-4ECA-AE6A-C9AAE3CEDBB2}">
      <dgm:prSet/>
      <dgm:spPr/>
      <dgm:t>
        <a:bodyPr/>
        <a:lstStyle/>
        <a:p>
          <a:endParaRPr lang="en-US"/>
        </a:p>
      </dgm:t>
    </dgm:pt>
    <dgm:pt modelId="{57272DE2-6937-4411-9424-443A2D43D6A5}" type="sibTrans" cxnId="{9FF7E911-3767-4ECA-AE6A-C9AAE3CEDBB2}">
      <dgm:prSet/>
      <dgm:spPr/>
      <dgm:t>
        <a:bodyPr/>
        <a:lstStyle/>
        <a:p>
          <a:endParaRPr lang="en-US"/>
        </a:p>
      </dgm:t>
    </dgm:pt>
    <dgm:pt modelId="{B70B7EE6-EF46-4285-A4BE-8AE9B0A81A9B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faced and potential solutions</a:t>
          </a:r>
          <a:endParaRPr lang="en-US" dirty="0"/>
        </a:p>
      </dgm:t>
    </dgm:pt>
    <dgm:pt modelId="{0E08F781-44ED-45F0-BB34-1D54F0750B98}" type="parTrans" cxnId="{E5CA49DB-147C-45F8-9A9F-362C4751996E}">
      <dgm:prSet/>
      <dgm:spPr/>
      <dgm:t>
        <a:bodyPr/>
        <a:lstStyle/>
        <a:p>
          <a:endParaRPr lang="en-US"/>
        </a:p>
      </dgm:t>
    </dgm:pt>
    <dgm:pt modelId="{15077B0D-6B8C-40EC-9509-94D61090BD44}" type="sibTrans" cxnId="{E5CA49DB-147C-45F8-9A9F-362C4751996E}">
      <dgm:prSet/>
      <dgm:spPr/>
      <dgm:t>
        <a:bodyPr/>
        <a:lstStyle/>
        <a:p>
          <a:endParaRPr lang="en-US"/>
        </a:p>
      </dgm:t>
    </dgm:pt>
    <dgm:pt modelId="{BDE633BD-9919-468F-AC71-0B01B26DBF19}" type="pres">
      <dgm:prSet presAssocID="{12AA4A6A-C7FE-4136-8E37-92D2C5729D2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EE48A3F-5FA7-4627-8A0D-5CFDA4A5D4BE}" type="pres">
      <dgm:prSet presAssocID="{7EC83D64-FE58-495B-9FE7-B0FB979477B8}" presName="parentText" presStyleLbl="node1" presStyleIdx="0" presStyleCnt="10" custLinFactY="1275" custLinFactNeighborX="-751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518274-0E61-45B5-9639-5DDB5A95ED21}" type="pres">
      <dgm:prSet presAssocID="{B24BAF8C-CB7A-4F0B-8BD6-7731057DF1CB}" presName="spacer" presStyleCnt="0"/>
      <dgm:spPr/>
    </dgm:pt>
    <dgm:pt modelId="{0B4BD6D0-E601-4009-8460-1D9EA2BCC5BD}" type="pres">
      <dgm:prSet presAssocID="{8C5839A4-E930-4D2E-A663-67D3EF560865}" presName="parentText" presStyleLbl="node1" presStyleIdx="1" presStyleCnt="10" custLinFactNeighborX="-751" custLinFactNeighborY="172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C6EC50-2FAB-43A1-8544-2C1D634C5C7A}" type="pres">
      <dgm:prSet presAssocID="{88E02BB6-3CB5-44A6-A669-6492E148A7B2}" presName="spacer" presStyleCnt="0"/>
      <dgm:spPr/>
    </dgm:pt>
    <dgm:pt modelId="{1D5B2DC6-5ADB-4654-93F5-5616AB7217F5}" type="pres">
      <dgm:prSet presAssocID="{36B29DEE-14C9-4368-A65E-5F03CF33C3DF}" presName="parentText" presStyleLbl="node1" presStyleIdx="2" presStyleCnt="10" custLinFactY="-4750" custLinFactNeighborX="-75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AD84AF-11A7-4BDC-A118-D712F055B60F}" type="pres">
      <dgm:prSet presAssocID="{A57B23B8-7F22-4D96-A921-43CAA5243249}" presName="spacer" presStyleCnt="0"/>
      <dgm:spPr/>
    </dgm:pt>
    <dgm:pt modelId="{1A1258D1-8618-4DE7-8A42-C66934C7709F}" type="pres">
      <dgm:prSet presAssocID="{41CC9F38-B1DD-44F3-A8BC-490054FD27FA}" presName="parentText" presStyleLbl="node1" presStyleIdx="3" presStyleCnt="10" custLinFactY="-13630" custLinFactNeighborX="-75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1D3FF9-D808-4F76-931C-46F5A5F39CC2}" type="pres">
      <dgm:prSet presAssocID="{9ED78C67-C049-4425-B9FC-2AF2A8CA5CCA}" presName="spacer" presStyleCnt="0"/>
      <dgm:spPr/>
    </dgm:pt>
    <dgm:pt modelId="{D46649CF-4FB6-40D1-B536-FF747D9873B5}" type="pres">
      <dgm:prSet presAssocID="{DEA1BA8C-42B8-4441-88F1-7C85CE34DB52}" presName="parentText" presStyleLbl="node1" presStyleIdx="4" presStyleCnt="10" custLinFactY="-2273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5ADA15-E748-472B-986C-9C76D94595DF}" type="pres">
      <dgm:prSet presAssocID="{4717CBE2-FD09-489D-B8BB-E235CC42969C}" presName="spacer" presStyleCnt="0"/>
      <dgm:spPr/>
    </dgm:pt>
    <dgm:pt modelId="{1AA8F286-DD0E-4ED8-ACC2-8E4E33F83CD5}" type="pres">
      <dgm:prSet presAssocID="{D98AB6AE-3ADE-4C9C-8C73-9D58F8C1C41D}" presName="parentText" presStyleLbl="node1" presStyleIdx="5" presStyleCnt="10" custLinFactY="-30548" custLinFactNeighborX="6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2AD186-1D7B-4C2A-80BA-42503B3D97A2}" type="pres">
      <dgm:prSet presAssocID="{E5ECB3A5-01B6-4CF0-9B23-F1ABFD4EFB9F}" presName="spacer" presStyleCnt="0"/>
      <dgm:spPr/>
    </dgm:pt>
    <dgm:pt modelId="{C6537A6E-2785-44E0-A853-98A1754FC631}" type="pres">
      <dgm:prSet presAssocID="{1A3DB48E-8579-46F2-B4AE-518989B9A73B}" presName="parentText" presStyleLbl="node1" presStyleIdx="6" presStyleCnt="10" custLinFactY="-38789" custLinFactNeighborX="-90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AA011A-42B2-4E33-A1CD-364006D24CAB}" type="pres">
      <dgm:prSet presAssocID="{FE148696-39F3-490D-A164-91451F85ECB2}" presName="spacer" presStyleCnt="0"/>
      <dgm:spPr/>
    </dgm:pt>
    <dgm:pt modelId="{A3AAAF20-6C49-4951-BD88-6BF8288227D9}" type="pres">
      <dgm:prSet presAssocID="{313026D8-B5EE-42DB-9D01-AF8FABAA5730}" presName="parentText" presStyleLbl="node1" presStyleIdx="7" presStyleCnt="10" custLinFactY="-4265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55BCCD-1D26-4D63-9196-C2C339B077A8}" type="pres">
      <dgm:prSet presAssocID="{0585625C-0C6E-40F1-A5EF-FEFA6B72F710}" presName="spacer" presStyleCnt="0"/>
      <dgm:spPr/>
    </dgm:pt>
    <dgm:pt modelId="{BCB2EE38-C62C-464D-BE7B-6D8E15F14ADE}" type="pres">
      <dgm:prSet presAssocID="{8279FDFB-F232-4F14-AC23-58B17FB47627}" presName="parentText" presStyleLbl="node1" presStyleIdx="8" presStyleCnt="10" custLinFactY="-47013" custLinFactNeighborX="-30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2AC836-4451-47C3-BDE8-C46D8ECB9716}" type="pres">
      <dgm:prSet presAssocID="{57272DE2-6937-4411-9424-443A2D43D6A5}" presName="spacer" presStyleCnt="0"/>
      <dgm:spPr/>
    </dgm:pt>
    <dgm:pt modelId="{AE6F3A01-1985-4E36-97C5-EF084DB41020}" type="pres">
      <dgm:prSet presAssocID="{B70B7EE6-EF46-4285-A4BE-8AE9B0A81A9B}" presName="parentText" presStyleLbl="node1" presStyleIdx="9" presStyleCnt="10" custLinFactY="-5388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A4C8BB0-E019-4CF7-AC20-0192065E87F1}" type="presOf" srcId="{1A3DB48E-8579-46F2-B4AE-518989B9A73B}" destId="{C6537A6E-2785-44E0-A853-98A1754FC631}" srcOrd="0" destOrd="0" presId="urn:microsoft.com/office/officeart/2005/8/layout/vList2"/>
    <dgm:cxn modelId="{2832BEF4-EA58-4111-B2C7-7A60FE3F14E9}" srcId="{12AA4A6A-C7FE-4136-8E37-92D2C5729D25}" destId="{41CC9F38-B1DD-44F3-A8BC-490054FD27FA}" srcOrd="3" destOrd="0" parTransId="{6F088CC3-026C-4D10-B0C0-30C2F7231A54}" sibTransId="{9ED78C67-C049-4425-B9FC-2AF2A8CA5CCA}"/>
    <dgm:cxn modelId="{6B4EB4DE-AF5B-4548-981C-947B0970B080}" srcId="{12AA4A6A-C7FE-4136-8E37-92D2C5729D25}" destId="{D98AB6AE-3ADE-4C9C-8C73-9D58F8C1C41D}" srcOrd="5" destOrd="0" parTransId="{2CD77416-5619-44F0-ABC6-ECF01A935F9C}" sibTransId="{E5ECB3A5-01B6-4CF0-9B23-F1ABFD4EFB9F}"/>
    <dgm:cxn modelId="{EC7E2608-50EA-48F7-8A56-E442B672FE36}" type="presOf" srcId="{12AA4A6A-C7FE-4136-8E37-92D2C5729D25}" destId="{BDE633BD-9919-468F-AC71-0B01B26DBF19}" srcOrd="0" destOrd="0" presId="urn:microsoft.com/office/officeart/2005/8/layout/vList2"/>
    <dgm:cxn modelId="{F459A8B4-B059-4E3D-82DF-B12BCCA21FC4}" type="presOf" srcId="{8C5839A4-E930-4D2E-A663-67D3EF560865}" destId="{0B4BD6D0-E601-4009-8460-1D9EA2BCC5BD}" srcOrd="0" destOrd="0" presId="urn:microsoft.com/office/officeart/2005/8/layout/vList2"/>
    <dgm:cxn modelId="{C7D13792-37EF-4592-BB83-BFEFE3A30BF4}" type="presOf" srcId="{36B29DEE-14C9-4368-A65E-5F03CF33C3DF}" destId="{1D5B2DC6-5ADB-4654-93F5-5616AB7217F5}" srcOrd="0" destOrd="0" presId="urn:microsoft.com/office/officeart/2005/8/layout/vList2"/>
    <dgm:cxn modelId="{6B28E255-0DB3-44FB-87B2-FD4FE2F302F6}" type="presOf" srcId="{B70B7EE6-EF46-4285-A4BE-8AE9B0A81A9B}" destId="{AE6F3A01-1985-4E36-97C5-EF084DB41020}" srcOrd="0" destOrd="0" presId="urn:microsoft.com/office/officeart/2005/8/layout/vList2"/>
    <dgm:cxn modelId="{2BDEDA21-97E5-461B-88C6-FD2C05B5095C}" type="presOf" srcId="{DEA1BA8C-42B8-4441-88F1-7C85CE34DB52}" destId="{D46649CF-4FB6-40D1-B536-FF747D9873B5}" srcOrd="0" destOrd="0" presId="urn:microsoft.com/office/officeart/2005/8/layout/vList2"/>
    <dgm:cxn modelId="{4D92BE52-7F98-4BFA-B4B5-5E62BDDD63AE}" type="presOf" srcId="{41CC9F38-B1DD-44F3-A8BC-490054FD27FA}" destId="{1A1258D1-8618-4DE7-8A42-C66934C7709F}" srcOrd="0" destOrd="0" presId="urn:microsoft.com/office/officeart/2005/8/layout/vList2"/>
    <dgm:cxn modelId="{677583FA-B261-43F0-8ED8-59D9DDA22FB6}" type="presOf" srcId="{D98AB6AE-3ADE-4C9C-8C73-9D58F8C1C41D}" destId="{1AA8F286-DD0E-4ED8-ACC2-8E4E33F83CD5}" srcOrd="0" destOrd="0" presId="urn:microsoft.com/office/officeart/2005/8/layout/vList2"/>
    <dgm:cxn modelId="{F367CF75-F82B-4BD8-9AB0-2A7689AC84FD}" type="presOf" srcId="{7EC83D64-FE58-495B-9FE7-B0FB979477B8}" destId="{0EE48A3F-5FA7-4627-8A0D-5CFDA4A5D4BE}" srcOrd="0" destOrd="0" presId="urn:microsoft.com/office/officeart/2005/8/layout/vList2"/>
    <dgm:cxn modelId="{2B7CD9DA-F763-479A-9212-BA10DA3D1117}" srcId="{12AA4A6A-C7FE-4136-8E37-92D2C5729D25}" destId="{1A3DB48E-8579-46F2-B4AE-518989B9A73B}" srcOrd="6" destOrd="0" parTransId="{85B4C6F4-AB28-474E-BB77-467F5559ECAC}" sibTransId="{FE148696-39F3-490D-A164-91451F85ECB2}"/>
    <dgm:cxn modelId="{CC60D799-1302-4794-A74C-7F793D2F0FBF}" srcId="{12AA4A6A-C7FE-4136-8E37-92D2C5729D25}" destId="{36B29DEE-14C9-4368-A65E-5F03CF33C3DF}" srcOrd="2" destOrd="0" parTransId="{2DA9E812-A9C8-4D6A-AF27-92B0C459765F}" sibTransId="{A57B23B8-7F22-4D96-A921-43CAA5243249}"/>
    <dgm:cxn modelId="{BE050EAF-4733-4076-80C3-8172C44780F2}" srcId="{12AA4A6A-C7FE-4136-8E37-92D2C5729D25}" destId="{8C5839A4-E930-4D2E-A663-67D3EF560865}" srcOrd="1" destOrd="0" parTransId="{77E9F5DE-8A59-4943-B224-0B68101CE21E}" sibTransId="{88E02BB6-3CB5-44A6-A669-6492E148A7B2}"/>
    <dgm:cxn modelId="{8BF864D6-10AF-4D61-8858-7BA321D23C7E}" srcId="{12AA4A6A-C7FE-4136-8E37-92D2C5729D25}" destId="{7EC83D64-FE58-495B-9FE7-B0FB979477B8}" srcOrd="0" destOrd="0" parTransId="{34128F76-6F46-44A3-A9F2-5E6D341C69A8}" sibTransId="{B24BAF8C-CB7A-4F0B-8BD6-7731057DF1CB}"/>
    <dgm:cxn modelId="{4DB40A73-7203-409B-BF68-EEBF62E4E29E}" type="presOf" srcId="{8279FDFB-F232-4F14-AC23-58B17FB47627}" destId="{BCB2EE38-C62C-464D-BE7B-6D8E15F14ADE}" srcOrd="0" destOrd="0" presId="urn:microsoft.com/office/officeart/2005/8/layout/vList2"/>
    <dgm:cxn modelId="{2D046895-52C4-4B74-9D5D-FDFDA365909A}" srcId="{12AA4A6A-C7FE-4136-8E37-92D2C5729D25}" destId="{DEA1BA8C-42B8-4441-88F1-7C85CE34DB52}" srcOrd="4" destOrd="0" parTransId="{CA158FB3-1D95-4D3D-B51A-510B9A7868D8}" sibTransId="{4717CBE2-FD09-489D-B8BB-E235CC42969C}"/>
    <dgm:cxn modelId="{9F7CE313-A73D-4BF4-A379-1F77E939765C}" srcId="{12AA4A6A-C7FE-4136-8E37-92D2C5729D25}" destId="{313026D8-B5EE-42DB-9D01-AF8FABAA5730}" srcOrd="7" destOrd="0" parTransId="{A1718F84-0264-4865-A7EB-344E64FD54D5}" sibTransId="{0585625C-0C6E-40F1-A5EF-FEFA6B72F710}"/>
    <dgm:cxn modelId="{BB07B18B-9058-4972-9946-51D25FA65E19}" type="presOf" srcId="{313026D8-B5EE-42DB-9D01-AF8FABAA5730}" destId="{A3AAAF20-6C49-4951-BD88-6BF8288227D9}" srcOrd="0" destOrd="0" presId="urn:microsoft.com/office/officeart/2005/8/layout/vList2"/>
    <dgm:cxn modelId="{E5CA49DB-147C-45F8-9A9F-362C4751996E}" srcId="{12AA4A6A-C7FE-4136-8E37-92D2C5729D25}" destId="{B70B7EE6-EF46-4285-A4BE-8AE9B0A81A9B}" srcOrd="9" destOrd="0" parTransId="{0E08F781-44ED-45F0-BB34-1D54F0750B98}" sibTransId="{15077B0D-6B8C-40EC-9509-94D61090BD44}"/>
    <dgm:cxn modelId="{9FF7E911-3767-4ECA-AE6A-C9AAE3CEDBB2}" srcId="{12AA4A6A-C7FE-4136-8E37-92D2C5729D25}" destId="{8279FDFB-F232-4F14-AC23-58B17FB47627}" srcOrd="8" destOrd="0" parTransId="{74CF9653-7AFB-4BD9-A402-56A38F77B689}" sibTransId="{57272DE2-6937-4411-9424-443A2D43D6A5}"/>
    <dgm:cxn modelId="{AA423AD4-01D5-453B-950D-78C1888463DD}" type="presParOf" srcId="{BDE633BD-9919-468F-AC71-0B01B26DBF19}" destId="{0EE48A3F-5FA7-4627-8A0D-5CFDA4A5D4BE}" srcOrd="0" destOrd="0" presId="urn:microsoft.com/office/officeart/2005/8/layout/vList2"/>
    <dgm:cxn modelId="{D678910E-CC3C-4A34-B8D0-12A91A12ADCF}" type="presParOf" srcId="{BDE633BD-9919-468F-AC71-0B01B26DBF19}" destId="{08518274-0E61-45B5-9639-5DDB5A95ED21}" srcOrd="1" destOrd="0" presId="urn:microsoft.com/office/officeart/2005/8/layout/vList2"/>
    <dgm:cxn modelId="{6B5A2A1E-42B0-4866-8949-F8A594762FF5}" type="presParOf" srcId="{BDE633BD-9919-468F-AC71-0B01B26DBF19}" destId="{0B4BD6D0-E601-4009-8460-1D9EA2BCC5BD}" srcOrd="2" destOrd="0" presId="urn:microsoft.com/office/officeart/2005/8/layout/vList2"/>
    <dgm:cxn modelId="{8BBFCA81-CD1C-4D6E-9892-372C8639A6BE}" type="presParOf" srcId="{BDE633BD-9919-468F-AC71-0B01B26DBF19}" destId="{9EC6EC50-2FAB-43A1-8544-2C1D634C5C7A}" srcOrd="3" destOrd="0" presId="urn:microsoft.com/office/officeart/2005/8/layout/vList2"/>
    <dgm:cxn modelId="{CF6095FF-67F5-4FC1-84B5-2EA56DBABA9F}" type="presParOf" srcId="{BDE633BD-9919-468F-AC71-0B01B26DBF19}" destId="{1D5B2DC6-5ADB-4654-93F5-5616AB7217F5}" srcOrd="4" destOrd="0" presId="urn:microsoft.com/office/officeart/2005/8/layout/vList2"/>
    <dgm:cxn modelId="{33225CD0-3798-4F9F-8128-C2E9A29068DD}" type="presParOf" srcId="{BDE633BD-9919-468F-AC71-0B01B26DBF19}" destId="{79AD84AF-11A7-4BDC-A118-D712F055B60F}" srcOrd="5" destOrd="0" presId="urn:microsoft.com/office/officeart/2005/8/layout/vList2"/>
    <dgm:cxn modelId="{442D741C-5FF2-4143-860A-4E85BC5C8252}" type="presParOf" srcId="{BDE633BD-9919-468F-AC71-0B01B26DBF19}" destId="{1A1258D1-8618-4DE7-8A42-C66934C7709F}" srcOrd="6" destOrd="0" presId="urn:microsoft.com/office/officeart/2005/8/layout/vList2"/>
    <dgm:cxn modelId="{81C3C4AC-793B-451F-A23F-EED34D73BA3F}" type="presParOf" srcId="{BDE633BD-9919-468F-AC71-0B01B26DBF19}" destId="{051D3FF9-D808-4F76-931C-46F5A5F39CC2}" srcOrd="7" destOrd="0" presId="urn:microsoft.com/office/officeart/2005/8/layout/vList2"/>
    <dgm:cxn modelId="{4DB7A123-1E5C-4FA3-958F-CF0E17DB673D}" type="presParOf" srcId="{BDE633BD-9919-468F-AC71-0B01B26DBF19}" destId="{D46649CF-4FB6-40D1-B536-FF747D9873B5}" srcOrd="8" destOrd="0" presId="urn:microsoft.com/office/officeart/2005/8/layout/vList2"/>
    <dgm:cxn modelId="{91185118-6FB7-4814-877E-BA82F5C96902}" type="presParOf" srcId="{BDE633BD-9919-468F-AC71-0B01B26DBF19}" destId="{F65ADA15-E748-472B-986C-9C76D94595DF}" srcOrd="9" destOrd="0" presId="urn:microsoft.com/office/officeart/2005/8/layout/vList2"/>
    <dgm:cxn modelId="{FD857D7D-A31A-458C-B990-A330B8AC7F36}" type="presParOf" srcId="{BDE633BD-9919-468F-AC71-0B01B26DBF19}" destId="{1AA8F286-DD0E-4ED8-ACC2-8E4E33F83CD5}" srcOrd="10" destOrd="0" presId="urn:microsoft.com/office/officeart/2005/8/layout/vList2"/>
    <dgm:cxn modelId="{BB3B8EBE-98D3-49BC-A39F-F67195467056}" type="presParOf" srcId="{BDE633BD-9919-468F-AC71-0B01B26DBF19}" destId="{A32AD186-1D7B-4C2A-80BA-42503B3D97A2}" srcOrd="11" destOrd="0" presId="urn:microsoft.com/office/officeart/2005/8/layout/vList2"/>
    <dgm:cxn modelId="{6ABF4662-071E-4222-AE12-46FE17538D79}" type="presParOf" srcId="{BDE633BD-9919-468F-AC71-0B01B26DBF19}" destId="{C6537A6E-2785-44E0-A853-98A1754FC631}" srcOrd="12" destOrd="0" presId="urn:microsoft.com/office/officeart/2005/8/layout/vList2"/>
    <dgm:cxn modelId="{E358624D-1E8E-4A50-AFED-3F2FE88D2333}" type="presParOf" srcId="{BDE633BD-9919-468F-AC71-0B01B26DBF19}" destId="{14AA011A-42B2-4E33-A1CD-364006D24CAB}" srcOrd="13" destOrd="0" presId="urn:microsoft.com/office/officeart/2005/8/layout/vList2"/>
    <dgm:cxn modelId="{CF2E7358-6CF7-4E56-92BF-D2B333D76D40}" type="presParOf" srcId="{BDE633BD-9919-468F-AC71-0B01B26DBF19}" destId="{A3AAAF20-6C49-4951-BD88-6BF8288227D9}" srcOrd="14" destOrd="0" presId="urn:microsoft.com/office/officeart/2005/8/layout/vList2"/>
    <dgm:cxn modelId="{F4CBA143-A197-413F-B5B3-F45F4C5225E4}" type="presParOf" srcId="{BDE633BD-9919-468F-AC71-0B01B26DBF19}" destId="{2855BCCD-1D26-4D63-9196-C2C339B077A8}" srcOrd="15" destOrd="0" presId="urn:microsoft.com/office/officeart/2005/8/layout/vList2"/>
    <dgm:cxn modelId="{065E3D59-51B8-4256-961C-62DE8E137F71}" type="presParOf" srcId="{BDE633BD-9919-468F-AC71-0B01B26DBF19}" destId="{BCB2EE38-C62C-464D-BE7B-6D8E15F14ADE}" srcOrd="16" destOrd="0" presId="urn:microsoft.com/office/officeart/2005/8/layout/vList2"/>
    <dgm:cxn modelId="{D7293819-4853-41BE-ADFD-5C30699467E3}" type="presParOf" srcId="{BDE633BD-9919-468F-AC71-0B01B26DBF19}" destId="{B62AC836-4451-47C3-BDE8-C46D8ECB9716}" srcOrd="17" destOrd="0" presId="urn:microsoft.com/office/officeart/2005/8/layout/vList2"/>
    <dgm:cxn modelId="{B53233F3-E50A-4587-B889-8204825D6AF8}" type="presParOf" srcId="{BDE633BD-9919-468F-AC71-0B01B26DBF19}" destId="{AE6F3A01-1985-4E36-97C5-EF084DB41020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3773E0-0CB1-4892-9DCB-4C3B03034A1D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FB2AA3-7349-4778-BD4D-3A23A0AC69FE}">
      <dgm:prSet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 data is in object form it was a bit difficult convert it to choose which method to use.</a:t>
          </a:r>
        </a:p>
      </dgm:t>
    </dgm:pt>
    <dgm:pt modelId="{22DC195F-AC2B-4A14-B782-426A6570317C}" type="parTrans" cxnId="{CAEC2835-6CD1-4B46-A1CD-53A09A968113}">
      <dgm:prSet/>
      <dgm:spPr/>
      <dgm:t>
        <a:bodyPr/>
        <a:lstStyle/>
        <a:p>
          <a:endParaRPr lang="en-US"/>
        </a:p>
      </dgm:t>
    </dgm:pt>
    <dgm:pt modelId="{BE5D4AAC-790B-44A0-91ED-7A38EC9F6633}" type="sibTrans" cxnId="{CAEC2835-6CD1-4B46-A1CD-53A09A968113}">
      <dgm:prSet/>
      <dgm:spPr/>
      <dgm:t>
        <a:bodyPr/>
        <a:lstStyle/>
        <a:p>
          <a:endParaRPr lang="en-US"/>
        </a:p>
      </dgm:t>
    </dgm:pt>
    <dgm:pt modelId="{BD6D6740-9E85-4437-98A3-98E177E15898}">
      <dgm:prSet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 Label encoder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E73886-D763-499C-87FC-CFE5E38A0D87}" type="parTrans" cxnId="{CAACF5E3-033F-4AFF-A72E-B83FCD744CE9}">
      <dgm:prSet/>
      <dgm:spPr/>
      <dgm:t>
        <a:bodyPr/>
        <a:lstStyle/>
        <a:p>
          <a:endParaRPr lang="en-US"/>
        </a:p>
      </dgm:t>
    </dgm:pt>
    <dgm:pt modelId="{0984D06E-A585-4C10-9C23-8C46E3EF854B}" type="sibTrans" cxnId="{CAACF5E3-033F-4AFF-A72E-B83FCD744CE9}">
      <dgm:prSet/>
      <dgm:spPr/>
      <dgm:t>
        <a:bodyPr/>
        <a:lstStyle/>
        <a:p>
          <a:endParaRPr lang="en-US"/>
        </a:p>
      </dgm:t>
    </dgm:pt>
    <dgm:pt modelId="{3D6734A1-73C5-4CE5-A52C-453E2E256B06}">
      <dgm:prSet/>
      <dgm:spPr>
        <a:solidFill>
          <a:schemeClr val="accent2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Our team got struck at the point whether choose the data with or without duplicates.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CFA235-9873-4CFB-BAA3-1C5D666E8D30}" type="parTrans" cxnId="{BCFD4557-F731-451B-B739-9CD09BEAA079}">
      <dgm:prSet/>
      <dgm:spPr/>
      <dgm:t>
        <a:bodyPr/>
        <a:lstStyle/>
        <a:p>
          <a:endParaRPr lang="en-US"/>
        </a:p>
      </dgm:t>
    </dgm:pt>
    <dgm:pt modelId="{9F55B23C-F223-4EAC-9B7C-84660626DC94}" type="sibTrans" cxnId="{BCFD4557-F731-451B-B739-9CD09BEAA079}">
      <dgm:prSet/>
      <dgm:spPr/>
      <dgm:t>
        <a:bodyPr/>
        <a:lstStyle/>
        <a:p>
          <a:endParaRPr lang="en-US"/>
        </a:p>
      </dgm:t>
    </dgm:pt>
    <dgm:pt modelId="{4165C1B7-67AD-4C09-84B7-5E28337229C9}">
      <dgm:prSet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 We removed duplicates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CD9A8A-4329-4D9F-B753-0B2ACCACB036}" type="parTrans" cxnId="{C599F1C4-6EB1-4FC4-9548-0A3DE898BC2F}">
      <dgm:prSet/>
      <dgm:spPr/>
      <dgm:t>
        <a:bodyPr/>
        <a:lstStyle/>
        <a:p>
          <a:endParaRPr lang="en-US"/>
        </a:p>
      </dgm:t>
    </dgm:pt>
    <dgm:pt modelId="{E063F4B2-D650-4E91-9C9A-9A57CC7B03C5}" type="sibTrans" cxnId="{C599F1C4-6EB1-4FC4-9548-0A3DE898BC2F}">
      <dgm:prSet/>
      <dgm:spPr/>
      <dgm:t>
        <a:bodyPr/>
        <a:lstStyle/>
        <a:p>
          <a:endParaRPr lang="en-US"/>
        </a:p>
      </dgm:t>
    </dgm:pt>
    <dgm:pt modelId="{6907668A-304B-4BA8-8853-86A4BFB87BD5}">
      <dgm:prSet/>
      <dgm:spPr>
        <a:solidFill>
          <a:schemeClr val="accent2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After performing hyper parameter tuning it was challenging to select considerable parameters.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2DB5E3-FB22-42D0-BAC2-5C2101E8B7E7}" type="parTrans" cxnId="{7AB4C838-7AB1-4AED-BDAB-4EF2D6539F51}">
      <dgm:prSet/>
      <dgm:spPr/>
      <dgm:t>
        <a:bodyPr/>
        <a:lstStyle/>
        <a:p>
          <a:endParaRPr lang="en-US"/>
        </a:p>
      </dgm:t>
    </dgm:pt>
    <dgm:pt modelId="{7D59C56F-92AB-42C3-965D-A13F6E9BA350}" type="sibTrans" cxnId="{7AB4C838-7AB1-4AED-BDAB-4EF2D6539F51}">
      <dgm:prSet/>
      <dgm:spPr/>
      <dgm:t>
        <a:bodyPr/>
        <a:lstStyle/>
        <a:p>
          <a:endParaRPr lang="en-US"/>
        </a:p>
      </dgm:t>
    </dgm:pt>
    <dgm:pt modelId="{B79C7FF7-C73C-4315-BC1D-82B9DC681F71}">
      <dgm:prSet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 We considered two main parameters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F8976B-45EA-439B-A19B-7DFA4905D483}" type="parTrans" cxnId="{549D1C16-9383-4E0C-8194-6647000F6AA3}">
      <dgm:prSet/>
      <dgm:spPr/>
      <dgm:t>
        <a:bodyPr/>
        <a:lstStyle/>
        <a:p>
          <a:endParaRPr lang="en-US"/>
        </a:p>
      </dgm:t>
    </dgm:pt>
    <dgm:pt modelId="{2DBE5E40-F20A-4AD3-805C-A0586A0B8688}" type="sibTrans" cxnId="{549D1C16-9383-4E0C-8194-6647000F6AA3}">
      <dgm:prSet/>
      <dgm:spPr/>
      <dgm:t>
        <a:bodyPr/>
        <a:lstStyle/>
        <a:p>
          <a:endParaRPr lang="en-US"/>
        </a:p>
      </dgm:t>
    </dgm:pt>
    <dgm:pt modelId="{EEC014E0-8377-4860-B4CC-1DCBD6EA3492}">
      <dgm:prSet/>
      <dgm:spPr>
        <a:solidFill>
          <a:schemeClr val="accent2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And as every model got similar values for basic metrics it was hard to select a single model.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C11558-17EA-401A-B32B-12229E04C260}" type="parTrans" cxnId="{1A223E9C-18BF-4A40-90C5-7086ECD5D53E}">
      <dgm:prSet/>
      <dgm:spPr/>
      <dgm:t>
        <a:bodyPr/>
        <a:lstStyle/>
        <a:p>
          <a:endParaRPr lang="en-US"/>
        </a:p>
      </dgm:t>
    </dgm:pt>
    <dgm:pt modelId="{1CCB7C9B-48FF-4A13-BD8D-58C3D1E2ADE7}" type="sibTrans" cxnId="{1A223E9C-18BF-4A40-90C5-7086ECD5D53E}">
      <dgm:prSet/>
      <dgm:spPr/>
      <dgm:t>
        <a:bodyPr/>
        <a:lstStyle/>
        <a:p>
          <a:endParaRPr lang="en-US"/>
        </a:p>
      </dgm:t>
    </dgm:pt>
    <dgm:pt modelId="{D9A95586-09AC-4930-8F10-49B47C54A788}">
      <dgm:prSet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 Based on ROC value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75F81-DB27-4722-9BF1-9600BE9F3D4D}" type="parTrans" cxnId="{8EF4FB99-129F-43FB-95FC-EF92C17FEB64}">
      <dgm:prSet/>
      <dgm:spPr/>
      <dgm:t>
        <a:bodyPr/>
        <a:lstStyle/>
        <a:p>
          <a:endParaRPr lang="en-US"/>
        </a:p>
      </dgm:t>
    </dgm:pt>
    <dgm:pt modelId="{074B7792-02DA-456B-97BB-969D54A8BB72}" type="sibTrans" cxnId="{8EF4FB99-129F-43FB-95FC-EF92C17FEB64}">
      <dgm:prSet/>
      <dgm:spPr/>
      <dgm:t>
        <a:bodyPr/>
        <a:lstStyle/>
        <a:p>
          <a:endParaRPr lang="en-US"/>
        </a:p>
      </dgm:t>
    </dgm:pt>
    <dgm:pt modelId="{8016D3B7-4D8E-45F0-B01B-340FE76B229E}">
      <dgm:prSet/>
      <dgm:spPr>
        <a:solidFill>
          <a:schemeClr val="accent2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main challenge was deployment it was a bit difficult to select a platform, and loading the data as excel, model building and prediction as it should be included with user interface also.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C027AE-1550-4238-AEB5-11C8F7194E8B}" type="parTrans" cxnId="{3DF5A5AB-8D6C-42B0-8ECB-36B7CED169A3}">
      <dgm:prSet/>
      <dgm:spPr/>
      <dgm:t>
        <a:bodyPr/>
        <a:lstStyle/>
        <a:p>
          <a:endParaRPr lang="en-US"/>
        </a:p>
      </dgm:t>
    </dgm:pt>
    <dgm:pt modelId="{6FE89F07-D0EF-4CD1-9E4F-7436936DC816}" type="sibTrans" cxnId="{3DF5A5AB-8D6C-42B0-8ECB-36B7CED169A3}">
      <dgm:prSet/>
      <dgm:spPr/>
      <dgm:t>
        <a:bodyPr/>
        <a:lstStyle/>
        <a:p>
          <a:endParaRPr lang="en-US"/>
        </a:p>
      </dgm:t>
    </dgm:pt>
    <dgm:pt modelId="{42836A06-84F8-400E-BEF6-DF9014C9A5B2}">
      <dgm:prSet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 Streamlit was easy to adopt 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6D59A0-9B06-4405-B5A9-CDDDCEB03ED0}" type="parTrans" cxnId="{DB2FBFC7-F862-4E63-8476-2C6B2FE0AB10}">
      <dgm:prSet/>
      <dgm:spPr/>
      <dgm:t>
        <a:bodyPr/>
        <a:lstStyle/>
        <a:p>
          <a:endParaRPr lang="en-US"/>
        </a:p>
      </dgm:t>
    </dgm:pt>
    <dgm:pt modelId="{EC1C9455-AF62-4400-9708-CAC95B007C94}" type="sibTrans" cxnId="{DB2FBFC7-F862-4E63-8476-2C6B2FE0AB10}">
      <dgm:prSet/>
      <dgm:spPr/>
      <dgm:t>
        <a:bodyPr/>
        <a:lstStyle/>
        <a:p>
          <a:endParaRPr lang="en-US"/>
        </a:p>
      </dgm:t>
    </dgm:pt>
    <dgm:pt modelId="{FE959079-EE6D-4626-B64C-7ABEE9CF2E9E}" type="pres">
      <dgm:prSet presAssocID="{133773E0-0CB1-4892-9DCB-4C3B03034A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587B30A-DF9F-47EA-9A8D-B794177A34DA}" type="pres">
      <dgm:prSet presAssocID="{D7FB2AA3-7349-4778-BD4D-3A23A0AC69FE}" presName="linNode" presStyleCnt="0"/>
      <dgm:spPr/>
    </dgm:pt>
    <dgm:pt modelId="{8698B7FA-85AA-4F70-9E14-256A3D5388BE}" type="pres">
      <dgm:prSet presAssocID="{D7FB2AA3-7349-4778-BD4D-3A23A0AC69FE}" presName="parentText" presStyleLbl="node1" presStyleIdx="0" presStyleCnt="5" custScaleX="39326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90C15-7237-4016-8F7C-0354BD0F3505}" type="pres">
      <dgm:prSet presAssocID="{D7FB2AA3-7349-4778-BD4D-3A23A0AC69FE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3ADC50-2BBD-486F-963E-A4FF1A89C5FC}" type="pres">
      <dgm:prSet presAssocID="{BE5D4AAC-790B-44A0-91ED-7A38EC9F6633}" presName="sp" presStyleCnt="0"/>
      <dgm:spPr/>
    </dgm:pt>
    <dgm:pt modelId="{B4731E3B-5BDF-4A56-8AE2-12FAF0044CE0}" type="pres">
      <dgm:prSet presAssocID="{3D6734A1-73C5-4CE5-A52C-453E2E256B06}" presName="linNode" presStyleCnt="0"/>
      <dgm:spPr/>
    </dgm:pt>
    <dgm:pt modelId="{5F3C9816-8370-4B4C-A0E2-61156602187C}" type="pres">
      <dgm:prSet presAssocID="{3D6734A1-73C5-4CE5-A52C-453E2E256B06}" presName="parentText" presStyleLbl="node1" presStyleIdx="1" presStyleCnt="5" custScaleX="38706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DF6E45-9CB0-4ACB-A516-BD381242CAB2}" type="pres">
      <dgm:prSet presAssocID="{3D6734A1-73C5-4CE5-A52C-453E2E256B06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347E63-B02B-49BE-9586-DA5A85B008EB}" type="pres">
      <dgm:prSet presAssocID="{9F55B23C-F223-4EAC-9B7C-84660626DC94}" presName="sp" presStyleCnt="0"/>
      <dgm:spPr/>
    </dgm:pt>
    <dgm:pt modelId="{A6A34180-D2EE-40FD-A5FB-192C0B446574}" type="pres">
      <dgm:prSet presAssocID="{6907668A-304B-4BA8-8853-86A4BFB87BD5}" presName="linNode" presStyleCnt="0"/>
      <dgm:spPr/>
    </dgm:pt>
    <dgm:pt modelId="{FD13B521-CAF5-474E-86CA-DF14F9559803}" type="pres">
      <dgm:prSet presAssocID="{6907668A-304B-4BA8-8853-86A4BFB87BD5}" presName="parentText" presStyleLbl="node1" presStyleIdx="2" presStyleCnt="5" custScaleX="38644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988C1F-5299-40F2-9A52-4D58532C00E9}" type="pres">
      <dgm:prSet presAssocID="{6907668A-304B-4BA8-8853-86A4BFB87BD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083D43-DD85-4133-8D17-F25852B6F264}" type="pres">
      <dgm:prSet presAssocID="{7D59C56F-92AB-42C3-965D-A13F6E9BA350}" presName="sp" presStyleCnt="0"/>
      <dgm:spPr/>
    </dgm:pt>
    <dgm:pt modelId="{958719EB-1799-4812-B64B-75213F12638B}" type="pres">
      <dgm:prSet presAssocID="{EEC014E0-8377-4860-B4CC-1DCBD6EA3492}" presName="linNode" presStyleCnt="0"/>
      <dgm:spPr/>
    </dgm:pt>
    <dgm:pt modelId="{6913C04E-8D88-4B72-BA6B-A9D09F2C54EF}" type="pres">
      <dgm:prSet presAssocID="{EEC014E0-8377-4860-B4CC-1DCBD6EA3492}" presName="parentText" presStyleLbl="node1" presStyleIdx="3" presStyleCnt="5" custScaleX="39045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B3C306-AA05-41C3-9602-B79FECA9DF3A}" type="pres">
      <dgm:prSet presAssocID="{EEC014E0-8377-4860-B4CC-1DCBD6EA349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65DC4B-4681-45E3-8AF7-0D1928125A9E}" type="pres">
      <dgm:prSet presAssocID="{1CCB7C9B-48FF-4A13-BD8D-58C3D1E2ADE7}" presName="sp" presStyleCnt="0"/>
      <dgm:spPr/>
    </dgm:pt>
    <dgm:pt modelId="{41B4E9A4-4E78-462E-9F89-D4C821A3A22E}" type="pres">
      <dgm:prSet presAssocID="{8016D3B7-4D8E-45F0-B01B-340FE76B229E}" presName="linNode" presStyleCnt="0"/>
      <dgm:spPr/>
    </dgm:pt>
    <dgm:pt modelId="{6D2BB1DD-2D38-407A-A1E8-A08C40A0C085}" type="pres">
      <dgm:prSet presAssocID="{8016D3B7-4D8E-45F0-B01B-340FE76B229E}" presName="parentText" presStyleLbl="node1" presStyleIdx="4" presStyleCnt="5" custScaleX="39668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BC992C-EC3E-4D28-9431-A5E804AD6BD2}" type="pres">
      <dgm:prSet presAssocID="{8016D3B7-4D8E-45F0-B01B-340FE76B229E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94B05F3-33F4-4124-B149-56922016D0CC}" type="presOf" srcId="{3D6734A1-73C5-4CE5-A52C-453E2E256B06}" destId="{5F3C9816-8370-4B4C-A0E2-61156602187C}" srcOrd="0" destOrd="0" presId="urn:microsoft.com/office/officeart/2005/8/layout/vList5"/>
    <dgm:cxn modelId="{C599F1C4-6EB1-4FC4-9548-0A3DE898BC2F}" srcId="{3D6734A1-73C5-4CE5-A52C-453E2E256B06}" destId="{4165C1B7-67AD-4C09-84B7-5E28337229C9}" srcOrd="0" destOrd="0" parTransId="{89CD9A8A-4329-4D9F-B753-0B2ACCACB036}" sibTransId="{E063F4B2-D650-4E91-9C9A-9A57CC7B03C5}"/>
    <dgm:cxn modelId="{7AB4C838-7AB1-4AED-BDAB-4EF2D6539F51}" srcId="{133773E0-0CB1-4892-9DCB-4C3B03034A1D}" destId="{6907668A-304B-4BA8-8853-86A4BFB87BD5}" srcOrd="2" destOrd="0" parTransId="{EC2DB5E3-FB22-42D0-BAC2-5C2101E8B7E7}" sibTransId="{7D59C56F-92AB-42C3-965D-A13F6E9BA350}"/>
    <dgm:cxn modelId="{E63D045E-FFD3-4A95-8082-86F4CAC811A4}" type="presOf" srcId="{8016D3B7-4D8E-45F0-B01B-340FE76B229E}" destId="{6D2BB1DD-2D38-407A-A1E8-A08C40A0C085}" srcOrd="0" destOrd="0" presId="urn:microsoft.com/office/officeart/2005/8/layout/vList5"/>
    <dgm:cxn modelId="{BCFD4557-F731-451B-B739-9CD09BEAA079}" srcId="{133773E0-0CB1-4892-9DCB-4C3B03034A1D}" destId="{3D6734A1-73C5-4CE5-A52C-453E2E256B06}" srcOrd="1" destOrd="0" parTransId="{77CFA235-9873-4CFB-BAA3-1C5D666E8D30}" sibTransId="{9F55B23C-F223-4EAC-9B7C-84660626DC94}"/>
    <dgm:cxn modelId="{DB2FBFC7-F862-4E63-8476-2C6B2FE0AB10}" srcId="{8016D3B7-4D8E-45F0-B01B-340FE76B229E}" destId="{42836A06-84F8-400E-BEF6-DF9014C9A5B2}" srcOrd="0" destOrd="0" parTransId="{986D59A0-9B06-4405-B5A9-CDDDCEB03ED0}" sibTransId="{EC1C9455-AF62-4400-9708-CAC95B007C94}"/>
    <dgm:cxn modelId="{1A223E9C-18BF-4A40-90C5-7086ECD5D53E}" srcId="{133773E0-0CB1-4892-9DCB-4C3B03034A1D}" destId="{EEC014E0-8377-4860-B4CC-1DCBD6EA3492}" srcOrd="3" destOrd="0" parTransId="{9DC11558-17EA-401A-B32B-12229E04C260}" sibTransId="{1CCB7C9B-48FF-4A13-BD8D-58C3D1E2ADE7}"/>
    <dgm:cxn modelId="{8EF4FB99-129F-43FB-95FC-EF92C17FEB64}" srcId="{EEC014E0-8377-4860-B4CC-1DCBD6EA3492}" destId="{D9A95586-09AC-4930-8F10-49B47C54A788}" srcOrd="0" destOrd="0" parTransId="{93575F81-DB27-4722-9BF1-9600BE9F3D4D}" sibTransId="{074B7792-02DA-456B-97BB-969D54A8BB72}"/>
    <dgm:cxn modelId="{3DF5A5AB-8D6C-42B0-8ECB-36B7CED169A3}" srcId="{133773E0-0CB1-4892-9DCB-4C3B03034A1D}" destId="{8016D3B7-4D8E-45F0-B01B-340FE76B229E}" srcOrd="4" destOrd="0" parTransId="{ACC027AE-1550-4238-AEB5-11C8F7194E8B}" sibTransId="{6FE89F07-D0EF-4CD1-9E4F-7436936DC816}"/>
    <dgm:cxn modelId="{549D1C16-9383-4E0C-8194-6647000F6AA3}" srcId="{6907668A-304B-4BA8-8853-86A4BFB87BD5}" destId="{B79C7FF7-C73C-4315-BC1D-82B9DC681F71}" srcOrd="0" destOrd="0" parTransId="{10F8976B-45EA-439B-A19B-7DFA4905D483}" sibTransId="{2DBE5E40-F20A-4AD3-805C-A0586A0B8688}"/>
    <dgm:cxn modelId="{67F28B47-F7C1-42CA-8605-4616F2B5C5BE}" type="presOf" srcId="{42836A06-84F8-400E-BEF6-DF9014C9A5B2}" destId="{3DBC992C-EC3E-4D28-9431-A5E804AD6BD2}" srcOrd="0" destOrd="0" presId="urn:microsoft.com/office/officeart/2005/8/layout/vList5"/>
    <dgm:cxn modelId="{9ADBABD2-0782-4CDF-AA5D-B0DBDE76A710}" type="presOf" srcId="{BD6D6740-9E85-4437-98A3-98E177E15898}" destId="{D6C90C15-7237-4016-8F7C-0354BD0F3505}" srcOrd="0" destOrd="0" presId="urn:microsoft.com/office/officeart/2005/8/layout/vList5"/>
    <dgm:cxn modelId="{3DC8D0EF-0B4D-432E-B485-AFC69C199F76}" type="presOf" srcId="{EEC014E0-8377-4860-B4CC-1DCBD6EA3492}" destId="{6913C04E-8D88-4B72-BA6B-A9D09F2C54EF}" srcOrd="0" destOrd="0" presId="urn:microsoft.com/office/officeart/2005/8/layout/vList5"/>
    <dgm:cxn modelId="{3DE2810B-B887-4286-920B-30CA33AE2766}" type="presOf" srcId="{6907668A-304B-4BA8-8853-86A4BFB87BD5}" destId="{FD13B521-CAF5-474E-86CA-DF14F9559803}" srcOrd="0" destOrd="0" presId="urn:microsoft.com/office/officeart/2005/8/layout/vList5"/>
    <dgm:cxn modelId="{185C36FB-8390-4175-8CB3-56669DFF2EC6}" type="presOf" srcId="{D9A95586-09AC-4930-8F10-49B47C54A788}" destId="{1FB3C306-AA05-41C3-9602-B79FECA9DF3A}" srcOrd="0" destOrd="0" presId="urn:microsoft.com/office/officeart/2005/8/layout/vList5"/>
    <dgm:cxn modelId="{C472E8EF-D4F5-4490-98EC-883E053865E7}" type="presOf" srcId="{D7FB2AA3-7349-4778-BD4D-3A23A0AC69FE}" destId="{8698B7FA-85AA-4F70-9E14-256A3D5388BE}" srcOrd="0" destOrd="0" presId="urn:microsoft.com/office/officeart/2005/8/layout/vList5"/>
    <dgm:cxn modelId="{18643B14-412B-4816-8495-86D7E2F363C5}" type="presOf" srcId="{133773E0-0CB1-4892-9DCB-4C3B03034A1D}" destId="{FE959079-EE6D-4626-B64C-7ABEE9CF2E9E}" srcOrd="0" destOrd="0" presId="urn:microsoft.com/office/officeart/2005/8/layout/vList5"/>
    <dgm:cxn modelId="{9ECF894C-D524-4A18-BE67-10525230F816}" type="presOf" srcId="{B79C7FF7-C73C-4315-BC1D-82B9DC681F71}" destId="{C8988C1F-5299-40F2-9A52-4D58532C00E9}" srcOrd="0" destOrd="0" presId="urn:microsoft.com/office/officeart/2005/8/layout/vList5"/>
    <dgm:cxn modelId="{CAACF5E3-033F-4AFF-A72E-B83FCD744CE9}" srcId="{D7FB2AA3-7349-4778-BD4D-3A23A0AC69FE}" destId="{BD6D6740-9E85-4437-98A3-98E177E15898}" srcOrd="0" destOrd="0" parTransId="{61E73886-D763-499C-87FC-CFE5E38A0D87}" sibTransId="{0984D06E-A585-4C10-9C23-8C46E3EF854B}"/>
    <dgm:cxn modelId="{CAEC2835-6CD1-4B46-A1CD-53A09A968113}" srcId="{133773E0-0CB1-4892-9DCB-4C3B03034A1D}" destId="{D7FB2AA3-7349-4778-BD4D-3A23A0AC69FE}" srcOrd="0" destOrd="0" parTransId="{22DC195F-AC2B-4A14-B782-426A6570317C}" sibTransId="{BE5D4AAC-790B-44A0-91ED-7A38EC9F6633}"/>
    <dgm:cxn modelId="{6DB366B7-BF96-4ECF-BFBA-475F6FD9CFA2}" type="presOf" srcId="{4165C1B7-67AD-4C09-84B7-5E28337229C9}" destId="{5ADF6E45-9CB0-4ACB-A516-BD381242CAB2}" srcOrd="0" destOrd="0" presId="urn:microsoft.com/office/officeart/2005/8/layout/vList5"/>
    <dgm:cxn modelId="{56031742-A547-4B44-9E50-E71F5A4A0265}" type="presParOf" srcId="{FE959079-EE6D-4626-B64C-7ABEE9CF2E9E}" destId="{E587B30A-DF9F-47EA-9A8D-B794177A34DA}" srcOrd="0" destOrd="0" presId="urn:microsoft.com/office/officeart/2005/8/layout/vList5"/>
    <dgm:cxn modelId="{908EFE51-16B7-4B57-89D4-793A50560234}" type="presParOf" srcId="{E587B30A-DF9F-47EA-9A8D-B794177A34DA}" destId="{8698B7FA-85AA-4F70-9E14-256A3D5388BE}" srcOrd="0" destOrd="0" presId="urn:microsoft.com/office/officeart/2005/8/layout/vList5"/>
    <dgm:cxn modelId="{E9E7BF3C-EA88-4B3C-A813-20DA5E41DC84}" type="presParOf" srcId="{E587B30A-DF9F-47EA-9A8D-B794177A34DA}" destId="{D6C90C15-7237-4016-8F7C-0354BD0F3505}" srcOrd="1" destOrd="0" presId="urn:microsoft.com/office/officeart/2005/8/layout/vList5"/>
    <dgm:cxn modelId="{8F48B87B-5994-4B25-9EA9-D3A745B28856}" type="presParOf" srcId="{FE959079-EE6D-4626-B64C-7ABEE9CF2E9E}" destId="{073ADC50-2BBD-486F-963E-A4FF1A89C5FC}" srcOrd="1" destOrd="0" presId="urn:microsoft.com/office/officeart/2005/8/layout/vList5"/>
    <dgm:cxn modelId="{C158D4C4-E0A5-4623-AC4F-20CE82F719A9}" type="presParOf" srcId="{FE959079-EE6D-4626-B64C-7ABEE9CF2E9E}" destId="{B4731E3B-5BDF-4A56-8AE2-12FAF0044CE0}" srcOrd="2" destOrd="0" presId="urn:microsoft.com/office/officeart/2005/8/layout/vList5"/>
    <dgm:cxn modelId="{D7C00A4C-900F-417C-9FD2-705AD184948B}" type="presParOf" srcId="{B4731E3B-5BDF-4A56-8AE2-12FAF0044CE0}" destId="{5F3C9816-8370-4B4C-A0E2-61156602187C}" srcOrd="0" destOrd="0" presId="urn:microsoft.com/office/officeart/2005/8/layout/vList5"/>
    <dgm:cxn modelId="{D4532CB4-6829-4DCA-9E82-0641402C9B0F}" type="presParOf" srcId="{B4731E3B-5BDF-4A56-8AE2-12FAF0044CE0}" destId="{5ADF6E45-9CB0-4ACB-A516-BD381242CAB2}" srcOrd="1" destOrd="0" presId="urn:microsoft.com/office/officeart/2005/8/layout/vList5"/>
    <dgm:cxn modelId="{97168C59-CC62-4191-BFEB-33BD69987480}" type="presParOf" srcId="{FE959079-EE6D-4626-B64C-7ABEE9CF2E9E}" destId="{76347E63-B02B-49BE-9586-DA5A85B008EB}" srcOrd="3" destOrd="0" presId="urn:microsoft.com/office/officeart/2005/8/layout/vList5"/>
    <dgm:cxn modelId="{0CF725B7-D261-40C5-8E22-309898215757}" type="presParOf" srcId="{FE959079-EE6D-4626-B64C-7ABEE9CF2E9E}" destId="{A6A34180-D2EE-40FD-A5FB-192C0B446574}" srcOrd="4" destOrd="0" presId="urn:microsoft.com/office/officeart/2005/8/layout/vList5"/>
    <dgm:cxn modelId="{65702A3C-CBA4-450C-B365-1B0AD0F595B6}" type="presParOf" srcId="{A6A34180-D2EE-40FD-A5FB-192C0B446574}" destId="{FD13B521-CAF5-474E-86CA-DF14F9559803}" srcOrd="0" destOrd="0" presId="urn:microsoft.com/office/officeart/2005/8/layout/vList5"/>
    <dgm:cxn modelId="{CF4F640C-4264-4F2A-88BD-A92D4ABAB77B}" type="presParOf" srcId="{A6A34180-D2EE-40FD-A5FB-192C0B446574}" destId="{C8988C1F-5299-40F2-9A52-4D58532C00E9}" srcOrd="1" destOrd="0" presId="urn:microsoft.com/office/officeart/2005/8/layout/vList5"/>
    <dgm:cxn modelId="{4DD86CD2-CAA5-48DF-9CEE-5EC40E8503B2}" type="presParOf" srcId="{FE959079-EE6D-4626-B64C-7ABEE9CF2E9E}" destId="{D7083D43-DD85-4133-8D17-F25852B6F264}" srcOrd="5" destOrd="0" presId="urn:microsoft.com/office/officeart/2005/8/layout/vList5"/>
    <dgm:cxn modelId="{406B1B92-DB86-4841-972C-B920DBAEE919}" type="presParOf" srcId="{FE959079-EE6D-4626-B64C-7ABEE9CF2E9E}" destId="{958719EB-1799-4812-B64B-75213F12638B}" srcOrd="6" destOrd="0" presId="urn:microsoft.com/office/officeart/2005/8/layout/vList5"/>
    <dgm:cxn modelId="{8727B797-5816-49B6-888C-054A3898E5AA}" type="presParOf" srcId="{958719EB-1799-4812-B64B-75213F12638B}" destId="{6913C04E-8D88-4B72-BA6B-A9D09F2C54EF}" srcOrd="0" destOrd="0" presId="urn:microsoft.com/office/officeart/2005/8/layout/vList5"/>
    <dgm:cxn modelId="{8A2E34C0-5CFF-4F8B-930E-D49F9ECAE24F}" type="presParOf" srcId="{958719EB-1799-4812-B64B-75213F12638B}" destId="{1FB3C306-AA05-41C3-9602-B79FECA9DF3A}" srcOrd="1" destOrd="0" presId="urn:microsoft.com/office/officeart/2005/8/layout/vList5"/>
    <dgm:cxn modelId="{2270961B-EC95-4568-8642-9AEE8F5BF963}" type="presParOf" srcId="{FE959079-EE6D-4626-B64C-7ABEE9CF2E9E}" destId="{F365DC4B-4681-45E3-8AF7-0D1928125A9E}" srcOrd="7" destOrd="0" presId="urn:microsoft.com/office/officeart/2005/8/layout/vList5"/>
    <dgm:cxn modelId="{323EEC3D-2EB1-4317-A368-DDFB25B78DA8}" type="presParOf" srcId="{FE959079-EE6D-4626-B64C-7ABEE9CF2E9E}" destId="{41B4E9A4-4E78-462E-9F89-D4C821A3A22E}" srcOrd="8" destOrd="0" presId="urn:microsoft.com/office/officeart/2005/8/layout/vList5"/>
    <dgm:cxn modelId="{8D2FB8A2-34A2-4153-A14C-6B1499E33590}" type="presParOf" srcId="{41B4E9A4-4E78-462E-9F89-D4C821A3A22E}" destId="{6D2BB1DD-2D38-407A-A1E8-A08C40A0C085}" srcOrd="0" destOrd="0" presId="urn:microsoft.com/office/officeart/2005/8/layout/vList5"/>
    <dgm:cxn modelId="{43257313-341C-427C-983F-BDC33390960D}" type="presParOf" srcId="{41B4E9A4-4E78-462E-9F89-D4C821A3A22E}" destId="{3DBC992C-EC3E-4D28-9431-A5E804AD6BD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0A19B-9871-4076-92E5-C1717C569C5B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6F96F-1A79-4818-8415-E22FC552C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7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8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7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3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73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1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13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1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8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A60-3527-42AE-A540-3174DD50B06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62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5A60-3527-42AE-A540-3174DD50B06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C7A06-15E9-4E5F-BD92-B15FCCC66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94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7EEED-A5A2-FFA3-FB4D-0B959D99E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453" y="1697062"/>
            <a:ext cx="9507747" cy="3614161"/>
          </a:xfrm>
        </p:spPr>
        <p:txBody>
          <a:bodyPr anchor="t">
            <a:normAutofit/>
          </a:bodyPr>
          <a:lstStyle/>
          <a:p>
            <a:pPr algn="r"/>
            <a:r>
              <a:rPr lang="en-IN" sz="8000" b="1" dirty="0">
                <a:gradFill flip="none" rotWithShape="1">
                  <a:gsLst>
                    <a:gs pos="840">
                      <a:schemeClr val="accent2"/>
                    </a:gs>
                    <a:gs pos="55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/>
                    </a:gs>
                  </a:gsLst>
                  <a:lin ang="3600000" scaled="0"/>
                  <a:tileRect/>
                </a:gradFill>
                <a:latin typeface="Maiandra GD" panose="020E0502030308020204" pitchFamily="34" charset="0"/>
              </a:rPr>
              <a:t>BANKCRUPTCY  PREVENTION PROJECT</a:t>
            </a:r>
            <a:endParaRPr lang="en-IN" sz="8000" b="1" dirty="0">
              <a:gradFill flip="none" rotWithShape="1">
                <a:gsLst>
                  <a:gs pos="840">
                    <a:schemeClr val="accent2"/>
                  </a:gs>
                  <a:gs pos="55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/>
                  </a:gs>
                </a:gsLst>
                <a:lin ang="3600000" scaled="0"/>
                <a:tileRect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CA94B37-3BBB-8639-1B71-FBDFD041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070" y="301995"/>
            <a:ext cx="1318260" cy="382270"/>
          </a:xfrm>
          <a:prstGeom prst="rect">
            <a:avLst/>
          </a:prstGeom>
        </p:spPr>
      </p:pic>
      <p:pic>
        <p:nvPicPr>
          <p:cNvPr id="14338" name="Picture 2" descr="Bankruptcy and Insolvency Law in India ...">
            <a:extLst>
              <a:ext uri="{FF2B5EF4-FFF2-40B4-BE49-F238E27FC236}">
                <a16:creationId xmlns:a16="http://schemas.microsoft.com/office/drawing/2014/main" xmlns="" id="{859A2563-8DA5-1CBB-9CC5-FDC022F18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4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01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14ED94A-C85D-4CD3-4205-438D21CE6B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642BDB2-BF67-1D53-1C70-0B41D709E4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58E0D8CE-5DBF-B664-EB48-C29BF8AB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FD140CE-7DE2-C88F-5EAE-F45EB69E6A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57E87E3-413F-10EF-63D8-6016E986C9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610F42-B906-5FB8-4B74-8ED7F3A2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820" y="60363"/>
            <a:ext cx="7170313" cy="723469"/>
          </a:xfrm>
        </p:spPr>
        <p:txBody>
          <a:bodyPr anchor="b"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class variable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D5B20E3-1F87-ACB4-8298-CB94FDC5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7" y="1605039"/>
            <a:ext cx="4305852" cy="47695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levels of industrial, operating, and management risk are associated with increased bankruptcy cases, while higher credibility, financial flexibility, and competitiveness correlate with non-bankruptcy.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lower risk and higher competitiveness/credibility reduce the likelihood of bankruptcy.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9EEEE86-7C33-5DB1-AB70-26AD76B3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319320"/>
            <a:ext cx="1318260" cy="3822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1C5F934-77AE-1806-FB34-87C9C63EE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470" y="1291319"/>
            <a:ext cx="7424530" cy="53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9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06648943-1048-3A7E-A2A4-CBC509510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171844" y="-4329"/>
            <a:ext cx="7020159" cy="6869586"/>
            <a:chOff x="5171844" y="-11586"/>
            <a:chExt cx="7020159" cy="68695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6814F07C-484E-8116-F818-971704101F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2660E0DD-9DEB-45DD-C591-F024A5275D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1D499C78-BB96-8E12-7187-7372C0852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361466FB-2664-E194-B8B0-682D344659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49952-A374-FCF8-E52F-A0A58B92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613" y="27189"/>
            <a:ext cx="4896545" cy="21616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7A2E1F3-E4F0-2E39-BEC3-869B9763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1" b="-1"/>
          <a:stretch/>
        </p:blipFill>
        <p:spPr>
          <a:xfrm>
            <a:off x="268355" y="954915"/>
            <a:ext cx="4502425" cy="2667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47F8F08-D92F-71F0-4567-5971DA32BD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6562"/>
          <a:stretch/>
        </p:blipFill>
        <p:spPr>
          <a:xfrm>
            <a:off x="377685" y="3897728"/>
            <a:ext cx="4283764" cy="173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29E05A8-FFF3-F74A-CD05-AE412A057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495" y="469666"/>
            <a:ext cx="1318260" cy="382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B08B7D-D178-352D-12C2-077FF490D99A}"/>
              </a:ext>
            </a:extLst>
          </p:cNvPr>
          <p:cNvSpPr txBox="1"/>
          <p:nvPr/>
        </p:nvSpPr>
        <p:spPr>
          <a:xfrm>
            <a:off x="5901952" y="3180180"/>
            <a:ext cx="53884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considering VIF and Feature importance , Removing some variables helps improvement of the model.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we removed variables like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risk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risk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risk.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1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1095953A-7DC0-3F46-6E96-31FBC9B1A0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707A3D96-0FAB-1097-EDDA-3FEF83BF3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9EAB96BF-DFB3-4E65-F857-5FB098087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1F350EA2-C795-0DD6-A39B-C920189404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4AC1597-691C-C2BF-535E-B9DBBAA761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48DB2B0D-5A5F-7FAA-9E08-AC539C82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13" y="2364007"/>
            <a:ext cx="3310215" cy="9357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br>
              <a:rPr lang="en-US" sz="6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xmlns="" id="{39A235A5-4BF9-3C8D-76F7-9221D5FB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3" y="907162"/>
            <a:ext cx="7553739" cy="3207805"/>
          </a:xfrm>
          <a:prstGeom prst="rect">
            <a:avLst/>
          </a:prstGeom>
        </p:spPr>
      </p:pic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xmlns="" id="{D7CD4006-628C-16B4-B302-745254F1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165" y="645636"/>
            <a:ext cx="1318260" cy="38227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4B42DDA-B9A1-2173-275F-B3854EC61F28}"/>
              </a:ext>
            </a:extLst>
          </p:cNvPr>
          <p:cNvSpPr/>
          <p:nvPr/>
        </p:nvSpPr>
        <p:spPr>
          <a:xfrm>
            <a:off x="190756" y="3519155"/>
            <a:ext cx="7560806" cy="59581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C73E47F-EEE2-2E32-B7C8-6CB2DD9AAA6B}"/>
              </a:ext>
            </a:extLst>
          </p:cNvPr>
          <p:cNvSpPr txBox="1"/>
          <p:nvPr/>
        </p:nvSpPr>
        <p:spPr>
          <a:xfrm>
            <a:off x="737419" y="4992057"/>
            <a:ext cx="64179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all metrics KNN seemed like better option.</a:t>
            </a:r>
          </a:p>
        </p:txBody>
      </p:sp>
    </p:spTree>
    <p:extLst>
      <p:ext uri="{BB962C8B-B14F-4D97-AF65-F5344CB8AC3E}">
        <p14:creationId xmlns:p14="http://schemas.microsoft.com/office/powerpoint/2010/main" val="207997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86187F6-B754-2F42-2254-17B887FC7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1095953A-7DC0-3F46-6E96-31FBC9B1A0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707A3D96-0FAB-1097-EDDA-3FEF83BF3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9EAB96BF-DFB3-4E65-F857-5FB098087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1F350EA2-C795-0DD6-A39B-C920189404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04AC1597-691C-C2BF-535E-B9DBBAA761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801C283D-0D58-885C-9DFB-B432F5C6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231" y="278446"/>
            <a:ext cx="3310215" cy="59785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A5589D-E455-CFCE-BB7A-1A1A2274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71" y="2013055"/>
            <a:ext cx="6274979" cy="3670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E48797-82D4-7FB8-4FC4-77BBEF0BEE1B}"/>
              </a:ext>
            </a:extLst>
          </p:cNvPr>
          <p:cNvSpPr txBox="1"/>
          <p:nvPr/>
        </p:nvSpPr>
        <p:spPr>
          <a:xfrm>
            <a:off x="2241754" y="2308124"/>
            <a:ext cx="7720781" cy="3673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xmlns="" id="{8773C9CD-9E85-42A2-1B41-BEDE9CC4F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165" y="645636"/>
            <a:ext cx="1318260" cy="382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25003A-E685-423E-0F9A-8FF903186107}"/>
              </a:ext>
            </a:extLst>
          </p:cNvPr>
          <p:cNvSpPr txBox="1"/>
          <p:nvPr/>
        </p:nvSpPr>
        <p:spPr>
          <a:xfrm>
            <a:off x="592206" y="1425104"/>
            <a:ext cx="47765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final conclusion is K- Nearest Neighbour Model.</a:t>
            </a: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logistic there is a chance of getting effected because of outliers.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continuous response variable KNN is better.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is less sensitive for outliers.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effective for complex datasets also.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F94970B1-EAA5-DFBC-D223-05F83C576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6363296C-137C-815F-233F-5A48F25BF7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BF42A29D-983C-05F1-9A86-871A1593BB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9050DA70-2373-01B8-3DA1-58409DA956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9BF19FDC-F0AF-355D-3E16-51E11BCC24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1BE9D619-B14E-A1A4-885A-4576993C35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63DF444-F241-3C9F-2CB7-D8258305D41E}"/>
              </a:ext>
            </a:extLst>
          </p:cNvPr>
          <p:cNvSpPr txBox="1"/>
          <p:nvPr/>
        </p:nvSpPr>
        <p:spPr>
          <a:xfrm>
            <a:off x="2241754" y="2308124"/>
            <a:ext cx="7720781" cy="3673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xmlns="" id="{B79B58B6-8AAE-ABE6-3CF2-0360E0A7C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165" y="645636"/>
            <a:ext cx="1318260" cy="382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E6D52E-269E-58A1-06FD-C15F73C422B6}"/>
              </a:ext>
            </a:extLst>
          </p:cNvPr>
          <p:cNvSpPr txBox="1"/>
          <p:nvPr/>
        </p:nvSpPr>
        <p:spPr>
          <a:xfrm>
            <a:off x="3130958" y="274552"/>
            <a:ext cx="463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EA36DA46-D1D6-34D8-4FC7-4B83401E8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8" y="1685122"/>
            <a:ext cx="9936480" cy="47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6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480F4000-F5EA-7434-9858-F17CF8FA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FF0DD83-DADA-5B57-8283-63561B34E8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407316F-8EC8-6117-2AC3-C851C9FD8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411E0A5-C90D-B214-10D3-10CA5440DD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CCFC7A25-8B5F-8B56-8AED-D2B35D22F1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B07D32A6-08BC-2253-234C-EB5FCA37F3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D3D9609-CEB7-6AFB-F7A1-82376EE1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165" y="645636"/>
            <a:ext cx="1318260" cy="382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E9A0CB8-5100-95F5-0F3E-D37BCBC38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87" y="1537498"/>
            <a:ext cx="9929191" cy="47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2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6985C70-7F78-F37A-7546-4028463E7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4" name="Rectangle 1113">
            <a:extLst>
              <a:ext uri="{FF2B5EF4-FFF2-40B4-BE49-F238E27FC236}">
                <a16:creationId xmlns:a16="http://schemas.microsoft.com/office/drawing/2014/main" xmlns="" id="{6C4028FD-8BAA-4A19-BFDE-594D991B7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301AB4-4909-BBD3-F353-7037871E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615607"/>
            <a:ext cx="10515600" cy="113369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48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and potential solutions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xmlns="" id="{BFCC6836-40A3-02AC-6F27-5FA0406C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921" y="400092"/>
            <a:ext cx="1318260" cy="382270"/>
          </a:xfrm>
          <a:prstGeom prst="rect">
            <a:avLst/>
          </a:prstGeom>
        </p:spPr>
      </p:pic>
      <p:graphicFrame>
        <p:nvGraphicFramePr>
          <p:cNvPr id="1048" name="TextBox 6">
            <a:extLst>
              <a:ext uri="{FF2B5EF4-FFF2-40B4-BE49-F238E27FC236}">
                <a16:creationId xmlns:a16="http://schemas.microsoft.com/office/drawing/2014/main" xmlns="" id="{D7752E2E-D099-7CC6-CA1F-78007302A6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701591"/>
              </p:ext>
            </p:extLst>
          </p:nvPr>
        </p:nvGraphicFramePr>
        <p:xfrm>
          <a:off x="728870" y="19496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2761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xmlns="" id="{7FF47CB7-972F-479F-A36D-9E72D26EC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xmlns="" id="{0D153B68-5844-490D-8E67-F616D6D72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C45CBC-8443-561C-C5E2-81CD8DD5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 b="1" dirty="0"/>
              <a:t>Our Team: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AA3F47-07F3-42D3-F3DD-9EE35487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5" y="2415001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i="0" dirty="0">
                <a:effectLst/>
                <a:latin typeface="Bell MT" panose="02020503060305020303" pitchFamily="18" charset="0"/>
              </a:rPr>
              <a:t>Samiksha S. Janjirkar</a:t>
            </a:r>
            <a:r>
              <a:rPr lang="en-IN" sz="3600" b="1" dirty="0">
                <a:latin typeface="Bell MT" panose="02020503060305020303" pitchFamily="18" charset="0"/>
              </a:rPr>
              <a:t/>
            </a:r>
            <a:br>
              <a:rPr lang="en-IN" sz="3600" b="1" dirty="0">
                <a:latin typeface="Bell MT" panose="02020503060305020303" pitchFamily="18" charset="0"/>
              </a:rPr>
            </a:br>
            <a:r>
              <a:rPr lang="en-IN" sz="3600" b="1" i="0" dirty="0">
                <a:effectLst/>
                <a:latin typeface="Bell MT" panose="02020503060305020303" pitchFamily="18" charset="0"/>
              </a:rPr>
              <a:t>Bharad Archana Vilas</a:t>
            </a:r>
            <a:br>
              <a:rPr lang="en-IN" sz="3600" b="1" i="0" dirty="0">
                <a:effectLst/>
                <a:latin typeface="Bell MT" panose="02020503060305020303" pitchFamily="18" charset="0"/>
              </a:rPr>
            </a:br>
            <a:r>
              <a:rPr lang="en-IN" sz="3600" b="1" i="0" dirty="0">
                <a:effectLst/>
                <a:latin typeface="Bell MT" panose="02020503060305020303" pitchFamily="18" charset="0"/>
              </a:rPr>
              <a:t>Veena Kandalam</a:t>
            </a:r>
            <a:br>
              <a:rPr lang="en-IN" sz="3600" b="1" i="0" dirty="0">
                <a:effectLst/>
                <a:latin typeface="Bell MT" panose="02020503060305020303" pitchFamily="18" charset="0"/>
              </a:rPr>
            </a:br>
            <a:r>
              <a:rPr lang="en-IN" sz="3600" b="1" i="0" dirty="0">
                <a:effectLst/>
                <a:latin typeface="Bell MT" panose="02020503060305020303" pitchFamily="18" charset="0"/>
              </a:rPr>
              <a:t>P Raghavendra</a:t>
            </a:r>
            <a:br>
              <a:rPr lang="en-IN" sz="3600" b="1" i="0" dirty="0">
                <a:effectLst/>
                <a:latin typeface="Bell MT" panose="02020503060305020303" pitchFamily="18" charset="0"/>
              </a:rPr>
            </a:br>
            <a:r>
              <a:rPr lang="en-IN" sz="3600" b="1" i="0" dirty="0">
                <a:effectLst/>
                <a:latin typeface="Bell MT" panose="02020503060305020303" pitchFamily="18" charset="0"/>
              </a:rPr>
              <a:t>Aarzoo fatima khan</a:t>
            </a:r>
            <a:br>
              <a:rPr lang="en-IN" sz="3600" b="1" i="0" dirty="0">
                <a:effectLst/>
                <a:latin typeface="Bell MT" panose="02020503060305020303" pitchFamily="18" charset="0"/>
              </a:rPr>
            </a:br>
            <a:r>
              <a:rPr lang="en-IN" sz="3600" b="1" i="0" dirty="0">
                <a:effectLst/>
                <a:latin typeface="Bell MT" panose="02020503060305020303" pitchFamily="18" charset="0"/>
              </a:rPr>
              <a:t>Nagella Naga Prasanna</a:t>
            </a:r>
            <a:br>
              <a:rPr lang="en-IN" sz="3600" b="1" i="0" dirty="0">
                <a:effectLst/>
                <a:latin typeface="Bell MT" panose="02020503060305020303" pitchFamily="18" charset="0"/>
              </a:rPr>
            </a:br>
            <a:r>
              <a:rPr lang="en-IN" sz="3600" b="1" i="0" dirty="0">
                <a:effectLst/>
                <a:latin typeface="Bell MT" panose="02020503060305020303" pitchFamily="18" charset="0"/>
              </a:rPr>
              <a:t>Shaik Abdul Raheem</a:t>
            </a:r>
            <a:endParaRPr lang="en-IN" sz="3600" b="1" dirty="0">
              <a:latin typeface="Bell MT" panose="02020503060305020303" pitchFamily="18" charset="0"/>
            </a:endParaRPr>
          </a:p>
        </p:txBody>
      </p:sp>
      <p:pic>
        <p:nvPicPr>
          <p:cNvPr id="1026" name="Picture 2" descr="Group work Vectors, Clipart ...">
            <a:extLst>
              <a:ext uri="{FF2B5EF4-FFF2-40B4-BE49-F238E27FC236}">
                <a16:creationId xmlns:a16="http://schemas.microsoft.com/office/drawing/2014/main" xmlns="" id="{A34AC0DF-21D5-B13F-0731-BE96F02A2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269493"/>
            <a:ext cx="4788505" cy="358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xmlns="" id="{9A0D773F-7A7D-4DBB-9DEA-86BB8B8F4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506ACEB-30CE-D460-159E-DFA636D7D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921" y="400092"/>
            <a:ext cx="1318260" cy="3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8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C6B298B9-AA3F-4E48-9ADE-DD1A49F40A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78A6362C-DAA2-46F0-8F9D-238EA1E6FD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2" descr="11,604 Thank You Message Stock Photos ...">
            <a:extLst>
              <a:ext uri="{FF2B5EF4-FFF2-40B4-BE49-F238E27FC236}">
                <a16:creationId xmlns:a16="http://schemas.microsoft.com/office/drawing/2014/main" xmlns="" id="{B811BF01-E3B8-C85C-1B2D-FAF97CAFC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2148" y="1820333"/>
            <a:ext cx="3447703" cy="344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xmlns="" id="{5506ACEB-30CE-D460-159E-DFA636D7D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921" y="400092"/>
            <a:ext cx="1318260" cy="3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3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D21B46A-0A50-8E8F-0FEA-69C5EE00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160D8-6CBC-E712-0621-2712B2BD5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508" y="446019"/>
            <a:ext cx="2825506" cy="571976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8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9AA50F4-3C04-DEAC-47B6-A21B8BDF8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12" y="372929"/>
            <a:ext cx="1318260" cy="382270"/>
          </a:xfrm>
          <a:prstGeom prst="rect">
            <a:avLst/>
          </a:prstGeom>
        </p:spPr>
      </p:pic>
      <p:graphicFrame>
        <p:nvGraphicFramePr>
          <p:cNvPr id="5" name="TextBox 8">
            <a:extLst>
              <a:ext uri="{FF2B5EF4-FFF2-40B4-BE49-F238E27FC236}">
                <a16:creationId xmlns:a16="http://schemas.microsoft.com/office/drawing/2014/main" xmlns="" id="{9739C511-AE2C-971B-A2D4-9DA174107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692859"/>
              </p:ext>
            </p:extLst>
          </p:nvPr>
        </p:nvGraphicFramePr>
        <p:xfrm>
          <a:off x="6096000" y="407928"/>
          <a:ext cx="3292475" cy="647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69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7" name="Rectangle 516">
            <a:extLst>
              <a:ext uri="{FF2B5EF4-FFF2-40B4-BE49-F238E27FC236}">
                <a16:creationId xmlns:a16="http://schemas.microsoft.com/office/drawing/2014/main" xmlns="" id="{F12E7CC5-C78B-4EBD-9565-3FA00FAA6C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F05701-60DE-7069-43FB-7A64FEFC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00" y="1123361"/>
            <a:ext cx="4311392" cy="4611278"/>
          </a:xfrm>
          <a:prstGeom prst="rect">
            <a:avLst/>
          </a:prstGeom>
        </p:spPr>
      </p:pic>
      <p:sp>
        <p:nvSpPr>
          <p:cNvPr id="519" name="Freeform: Shape 518">
            <a:extLst>
              <a:ext uri="{FF2B5EF4-FFF2-40B4-BE49-F238E27FC236}">
                <a16:creationId xmlns:a16="http://schemas.microsoft.com/office/drawing/2014/main" xmlns="" id="{3A4529A5-F675-429F-8044-01372BB134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12" name="CuadroTexto 511"/>
          <p:cNvSpPr txBox="1"/>
          <p:nvPr/>
        </p:nvSpPr>
        <p:spPr>
          <a:xfrm>
            <a:off x="5622061" y="762538"/>
            <a:ext cx="5649349" cy="3199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architecture</a:t>
            </a:r>
          </a:p>
        </p:txBody>
      </p:sp>
      <p:sp>
        <p:nvSpPr>
          <p:cNvPr id="521" name="sketch line">
            <a:extLst>
              <a:ext uri="{FF2B5EF4-FFF2-40B4-BE49-F238E27FC236}">
                <a16:creationId xmlns:a16="http://schemas.microsoft.com/office/drawing/2014/main" xmlns="" id="{63DAB858-5A0C-4AFF-AAC6-705EDF8DB7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1A4A391-EDB0-CF1C-D9F5-9CDF94639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112" y="372929"/>
            <a:ext cx="1318260" cy="3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601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7B831B6F-405A-4B47-B9BB-5CA88F2858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Problem Statement Stock Illustrations ...">
            <a:extLst>
              <a:ext uri="{FF2B5EF4-FFF2-40B4-BE49-F238E27FC236}">
                <a16:creationId xmlns:a16="http://schemas.microsoft.com/office/drawing/2014/main" xmlns="" id="{F45786F0-68F8-D529-D8E7-B14197A7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988" y="1744515"/>
            <a:ext cx="3368969" cy="336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5109354-9C5D-4F8C-B0E6-D1043C7BF2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B050B3-367A-AECA-EE05-8AB94DAB2730}"/>
              </a:ext>
            </a:extLst>
          </p:cNvPr>
          <p:cNvSpPr txBox="1">
            <a:spLocks/>
          </p:cNvSpPr>
          <p:nvPr/>
        </p:nvSpPr>
        <p:spPr>
          <a:xfrm>
            <a:off x="5742361" y="1237783"/>
            <a:ext cx="5337270" cy="183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0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sz="50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000" b="1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xmlns="" id="{49B530FE-A87D-41A0-A920-ADC6539EA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88EFE3-EF38-897A-E0CE-4E9E47A7B594}"/>
              </a:ext>
            </a:extLst>
          </p:cNvPr>
          <p:cNvSpPr txBox="1">
            <a:spLocks/>
          </p:cNvSpPr>
          <p:nvPr/>
        </p:nvSpPr>
        <p:spPr>
          <a:xfrm>
            <a:off x="5680448" y="2967029"/>
            <a:ext cx="5461095" cy="3417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machine learning model that accurately predicts whether a company is at risk of bankruptcy based on key financial and business indicators.</a:t>
            </a:r>
            <a:endParaRPr lang="en-US" sz="2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078C7E-AC40-B0C2-F321-3E25677C7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0" y="489988"/>
            <a:ext cx="1318260" cy="3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3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xmlns="" id="{7B831B6F-405A-4B47-B9BB-5CA88F2858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vector illustration . Business, goal ...">
            <a:extLst>
              <a:ext uri="{FF2B5EF4-FFF2-40B4-BE49-F238E27FC236}">
                <a16:creationId xmlns:a16="http://schemas.microsoft.com/office/drawing/2014/main" xmlns="" id="{39577F70-6E17-2A56-2B45-1B9C13AC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988" y="1744515"/>
            <a:ext cx="3368969" cy="336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xmlns="" id="{15109354-9C5D-4F8C-B0E6-D1043C7BF2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49952-A374-FCF8-E52F-A0A58B92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pPr algn="ctr"/>
            <a:r>
              <a:rPr lang="en-IN" sz="5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  <a:endParaRPr lang="en-IN" sz="5400" b="1" dirty="0">
              <a:solidFill>
                <a:srgbClr val="FFFFFF"/>
              </a:solidFill>
            </a:endParaRPr>
          </a:p>
        </p:txBody>
      </p:sp>
      <p:sp>
        <p:nvSpPr>
          <p:cNvPr id="3085" name="sketch line">
            <a:extLst>
              <a:ext uri="{FF2B5EF4-FFF2-40B4-BE49-F238E27FC236}">
                <a16:creationId xmlns:a16="http://schemas.microsoft.com/office/drawing/2014/main" xmlns="" id="{49B530FE-A87D-41A0-A920-ADC6539EA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F6F895-DF0C-0684-47C6-67A7369A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405" y="2846834"/>
            <a:ext cx="5461095" cy="3417611"/>
          </a:xfrm>
        </p:spPr>
        <p:txBody>
          <a:bodyPr anchor="t">
            <a:normAutofit/>
          </a:bodyPr>
          <a:lstStyle/>
          <a:p>
            <a:r>
              <a:rPr lang="en-US" sz="3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stakeholders (investors, creditors, and management) to identify high-risk companies early, make informed decisions, and mitigate financial losses.</a:t>
            </a:r>
            <a:endParaRPr lang="en-IN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8DF568-A3DB-96A1-DC3F-7BD879E3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43" y="645636"/>
            <a:ext cx="1318260" cy="3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6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xmlns="" id="{7B831B6F-405A-4B47-B9BB-5CA88F2858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Data processing - Free seo and web icons">
            <a:extLst>
              <a:ext uri="{FF2B5EF4-FFF2-40B4-BE49-F238E27FC236}">
                <a16:creationId xmlns:a16="http://schemas.microsoft.com/office/drawing/2014/main" xmlns="" id="{FC4729EC-E614-9F34-3F35-13E03CFD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988" y="1744515"/>
            <a:ext cx="3368969" cy="336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xmlns="" id="{15109354-9C5D-4F8C-B0E6-D1043C7BF2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7FFBF-6D2C-CAAD-C087-CDC67A32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361" y="972093"/>
            <a:ext cx="5337270" cy="1835911"/>
          </a:xfrm>
        </p:spPr>
        <p:txBody>
          <a:bodyPr anchor="b">
            <a:normAutofit/>
          </a:bodyPr>
          <a:lstStyle/>
          <a:p>
            <a:r>
              <a:rPr lang="en-IN" sz="46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br>
              <a:rPr lang="en-IN" sz="46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1" name="sketch line">
            <a:extLst>
              <a:ext uri="{FF2B5EF4-FFF2-40B4-BE49-F238E27FC236}">
                <a16:creationId xmlns:a16="http://schemas.microsoft.com/office/drawing/2014/main" xmlns="" id="{49B530FE-A87D-41A0-A920-ADC6539EA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AC2614-CCF2-3C8E-4DBA-C8FC4571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259 rows and 7 columns.</a:t>
            </a:r>
          </a:p>
          <a:p>
            <a:pPr marL="0" indent="0">
              <a:buNone/>
            </a:pPr>
            <a:r>
              <a:rPr lang="en-IN" sz="2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 Variable, X=</a:t>
            </a:r>
            <a:r>
              <a:rPr lang="en-US" sz="22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Features</a:t>
            </a:r>
            <a:endParaRPr lang="en-US" sz="22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&gt;&gt;</a:t>
            </a:r>
            <a:r>
              <a:rPr lang="en-US" sz="2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Dependent Variable, y =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IN" sz="2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Null Values.</a:t>
            </a:r>
          </a:p>
          <a:p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Duplicates: 250 &gt;&gt; 103.</a:t>
            </a:r>
          </a:p>
          <a:p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LabelEncoding : “Bankruptcy:0”, “Non-Bankruptcy:1”.</a:t>
            </a:r>
          </a:p>
          <a:p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Standarization of data is done.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E5BB3B-CB51-28C7-F2BE-309BEF7B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47" y="457201"/>
            <a:ext cx="1318260" cy="3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4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114ED94A-C85D-4CD3-4205-438D21CE6B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E642BDB2-BF67-1D53-1C70-0B41D709E4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8E0D8CE-5DBF-B664-EB48-C29BF8AB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DFD140CE-7DE2-C88F-5EAE-F45EB69E6A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557E87E3-413F-10EF-63D8-6016E986C9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AEB0364-82C6-4F10-445A-6A0FD2ED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819" y="-890089"/>
            <a:ext cx="3702580" cy="1616203"/>
          </a:xfrm>
        </p:spPr>
        <p:txBody>
          <a:bodyPr anchor="b">
            <a:normAutofit/>
          </a:bodyPr>
          <a:lstStyle/>
          <a:p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I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181B5118-3FEB-50BB-B1E1-6828B01A56A3}"/>
              </a:ext>
            </a:extLst>
          </p:cNvPr>
          <p:cNvSpPr txBox="1">
            <a:spLocks/>
          </p:cNvSpPr>
          <p:nvPr/>
        </p:nvSpPr>
        <p:spPr>
          <a:xfrm>
            <a:off x="193041" y="1066801"/>
            <a:ext cx="3894327" cy="3880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xmlns="" id="{C36A968E-17DD-24A2-0386-B37F5541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93" y="340188"/>
            <a:ext cx="1318260" cy="382270"/>
          </a:xfrm>
          <a:prstGeom prst="rect">
            <a:avLst/>
          </a:prstGeom>
        </p:spPr>
      </p:pic>
      <p:pic>
        <p:nvPicPr>
          <p:cNvPr id="11" name="Picture 10" descr="A red and pink squares with white text&#10;&#10;Description automatically generated">
            <a:extLst>
              <a:ext uri="{FF2B5EF4-FFF2-40B4-BE49-F238E27FC236}">
                <a16:creationId xmlns:a16="http://schemas.microsoft.com/office/drawing/2014/main" xmlns="" id="{0F81D4BC-C20E-AB2A-885E-9F05E424C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343" y="1557822"/>
            <a:ext cx="6360616" cy="477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4C39496-E5AA-E044-64A3-FFC5AE5A2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746" y="828471"/>
            <a:ext cx="6989656" cy="6029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6F9CE0-026D-42D7-4E8E-E5D6BBA32479}"/>
              </a:ext>
            </a:extLst>
          </p:cNvPr>
          <p:cNvSpPr txBox="1"/>
          <p:nvPr/>
        </p:nvSpPr>
        <p:spPr>
          <a:xfrm>
            <a:off x="85609" y="1254893"/>
            <a:ext cx="52049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Relations with class variable: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Industrial risk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risk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risk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Relations with class variable: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Flexibility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Credibility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Competitiveness</a:t>
            </a:r>
          </a:p>
        </p:txBody>
      </p:sp>
    </p:spTree>
    <p:extLst>
      <p:ext uri="{BB962C8B-B14F-4D97-AF65-F5344CB8AC3E}">
        <p14:creationId xmlns:p14="http://schemas.microsoft.com/office/powerpoint/2010/main" val="311474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946AD25-DD26-3742-82DB-90FCEC403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97A06B29-FBEF-90A2-DEE3-718C2FAB4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FF74B688-33C0-0D7F-7C10-A85207000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CB7A3FD3-6CB9-BBE5-B5C3-12574DBA95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A75C509D-0BD0-2AB5-10F4-CE8FC00918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29F0E724-CC5B-01D9-2B89-53D91DEBF2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47D5079-0394-EAE8-BDAC-05D4DD0A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85" y="-528648"/>
            <a:ext cx="4653635" cy="1616203"/>
          </a:xfrm>
        </p:spPr>
        <p:txBody>
          <a:bodyPr anchor="b">
            <a:normAutofit/>
          </a:bodyPr>
          <a:lstStyle/>
          <a:p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 </a:t>
            </a:r>
            <a:r>
              <a:rPr lang="en-I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Outliers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F03C38A9-BE92-65E7-3194-374B4EE656CC}"/>
              </a:ext>
            </a:extLst>
          </p:cNvPr>
          <p:cNvSpPr txBox="1">
            <a:spLocks/>
          </p:cNvSpPr>
          <p:nvPr/>
        </p:nvSpPr>
        <p:spPr>
          <a:xfrm>
            <a:off x="193041" y="1066801"/>
            <a:ext cx="3894327" cy="3880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xmlns="" id="{BEDAF3AA-7D6F-1E84-CE2E-1A16A2C8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610" y="529032"/>
            <a:ext cx="1318260" cy="382270"/>
          </a:xfrm>
          <a:prstGeom prst="rect">
            <a:avLst/>
          </a:prstGeom>
        </p:spPr>
      </p:pic>
      <p:pic>
        <p:nvPicPr>
          <p:cNvPr id="9" name="Picture 8" descr="A graph with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xmlns="" id="{7867E404-4B4D-FEEC-203A-F74B84F8F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1" y="1941313"/>
            <a:ext cx="7699513" cy="4077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EFE93B8-8A32-5A80-5FAF-434016E3B9DA}"/>
              </a:ext>
            </a:extLst>
          </p:cNvPr>
          <p:cNvSpPr txBox="1"/>
          <p:nvPr/>
        </p:nvSpPr>
        <p:spPr>
          <a:xfrm>
            <a:off x="8433138" y="2700136"/>
            <a:ext cx="3018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outliers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present in the data because it is mostly in 0.0,0.5 and 1.0.</a:t>
            </a:r>
          </a:p>
        </p:txBody>
      </p:sp>
    </p:spTree>
    <p:extLst>
      <p:ext uri="{BB962C8B-B14F-4D97-AF65-F5344CB8AC3E}">
        <p14:creationId xmlns:p14="http://schemas.microsoft.com/office/powerpoint/2010/main" val="65034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1095953A-7DC0-3F46-6E96-31FBC9B1A0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707A3D96-0FAB-1097-EDDA-3FEF83BF3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9EAB96BF-DFB3-4E65-F857-5FB098087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1F350EA2-C795-0DD6-A39B-C920189404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04AC1597-691C-C2BF-535E-B9DBBAA761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34CCD-2FE6-E02A-2F2D-9C954531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10" y="2188716"/>
            <a:ext cx="3538038" cy="28440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 of class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81F93B-53D9-E0EB-A117-68EFF328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637"/>
          <a:stretch/>
        </p:blipFill>
        <p:spPr>
          <a:xfrm>
            <a:off x="456607" y="1462491"/>
            <a:ext cx="5625259" cy="4544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059407C-24F2-9114-C747-922F65D1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51" y="439849"/>
            <a:ext cx="1318260" cy="382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EA12D4-305D-BDBE-A721-A0DEACE315B9}"/>
              </a:ext>
            </a:extLst>
          </p:cNvPr>
          <p:cNvSpPr txBox="1"/>
          <p:nvPr/>
        </p:nvSpPr>
        <p:spPr>
          <a:xfrm>
            <a:off x="463674" y="5573579"/>
            <a:ext cx="713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Class variable is distributed in such a way that Bankruptcy(0) is occupied with 24.3% and Non-Bankruptcy(1) is occupied by 75.7%.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8FF534-A4F7-3716-88AD-40F31378ECA4}"/>
              </a:ext>
            </a:extLst>
          </p:cNvPr>
          <p:cNvSpPr txBox="1"/>
          <p:nvPr/>
        </p:nvSpPr>
        <p:spPr>
          <a:xfrm>
            <a:off x="5786368" y="1846598"/>
            <a:ext cx="23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Bankruptcy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984C46D-222D-4638-F5CA-38DEBE5D0487}"/>
              </a:ext>
            </a:extLst>
          </p:cNvPr>
          <p:cNvSpPr/>
          <p:nvPr/>
        </p:nvSpPr>
        <p:spPr>
          <a:xfrm>
            <a:off x="5377070" y="1952538"/>
            <a:ext cx="402231" cy="1574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0659AA1-3C57-AAC1-88D0-9BE0811E3231}"/>
              </a:ext>
            </a:extLst>
          </p:cNvPr>
          <p:cNvSpPr/>
          <p:nvPr/>
        </p:nvSpPr>
        <p:spPr>
          <a:xfrm>
            <a:off x="5377070" y="2215930"/>
            <a:ext cx="409295" cy="1329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AD1AAC1-C75B-8D43-86BF-4F507CBC848C}"/>
              </a:ext>
            </a:extLst>
          </p:cNvPr>
          <p:cNvSpPr txBox="1"/>
          <p:nvPr/>
        </p:nvSpPr>
        <p:spPr>
          <a:xfrm>
            <a:off x="5793427" y="2089931"/>
            <a:ext cx="19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- Bankruptcy</a:t>
            </a:r>
          </a:p>
        </p:txBody>
      </p:sp>
    </p:spTree>
    <p:extLst>
      <p:ext uri="{BB962C8B-B14F-4D97-AF65-F5344CB8AC3E}">
        <p14:creationId xmlns:p14="http://schemas.microsoft.com/office/powerpoint/2010/main" val="341672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D965"/>
      </a:accent4>
      <a:accent5>
        <a:srgbClr val="9CC3E5"/>
      </a:accent5>
      <a:accent6>
        <a:srgbClr val="A8D08D"/>
      </a:accent6>
      <a:hlink>
        <a:srgbClr val="48A1FA"/>
      </a:hlink>
      <a:folHlink>
        <a:srgbClr val="C490AA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993</TotalTime>
  <Words>456</Words>
  <Application>Microsoft Office PowerPoint</Application>
  <PresentationFormat>Widescreen</PresentationFormat>
  <Paragraphs>77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 Unicode MS</vt:lpstr>
      <vt:lpstr>Arial</vt:lpstr>
      <vt:lpstr>Bell MT</vt:lpstr>
      <vt:lpstr>Calibri</vt:lpstr>
      <vt:lpstr>Calibri Light</vt:lpstr>
      <vt:lpstr>Courier New</vt:lpstr>
      <vt:lpstr>Maiandra GD</vt:lpstr>
      <vt:lpstr>Times New Roman</vt:lpstr>
      <vt:lpstr>Wingdings</vt:lpstr>
      <vt:lpstr>Office 2013 - 2022 Theme</vt:lpstr>
      <vt:lpstr>BANKCRUPTCY  PREVENTION PROJECT</vt:lpstr>
      <vt:lpstr>Table Of Contents:</vt:lpstr>
      <vt:lpstr>PowerPoint Presentation</vt:lpstr>
      <vt:lpstr>PowerPoint Presentation</vt:lpstr>
      <vt:lpstr>Business objective</vt:lpstr>
      <vt:lpstr>Data Preprocessing: </vt:lpstr>
      <vt:lpstr>Correlation Matrix</vt:lpstr>
      <vt:lpstr>Box Plot For Outliers</vt:lpstr>
      <vt:lpstr>Data Distribution of class variable</vt:lpstr>
      <vt:lpstr>Data Distribution with class variable</vt:lpstr>
      <vt:lpstr>Feature Selection</vt:lpstr>
      <vt:lpstr>Model Selection </vt:lpstr>
      <vt:lpstr>Conclusion</vt:lpstr>
      <vt:lpstr>PowerPoint Presentation</vt:lpstr>
      <vt:lpstr>PowerPoint Presentation</vt:lpstr>
      <vt:lpstr>Challenges faced and potential solutions</vt:lpstr>
      <vt:lpstr>Our Team: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BANKCRUPTCY  PREVENTION PROJECT</dc:title>
  <dc:creator>vijay rashkar</dc:creator>
  <cp:lastModifiedBy>LAPTOPCOM</cp:lastModifiedBy>
  <cp:revision>54</cp:revision>
  <dcterms:created xsi:type="dcterms:W3CDTF">2024-10-05T04:43:26Z</dcterms:created>
  <dcterms:modified xsi:type="dcterms:W3CDTF">2024-11-12T12:57:30Z</dcterms:modified>
</cp:coreProperties>
</file>