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rchanaChougale_2424110_Analyst_Tableaumini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32D203-582F-4A92-A401-4631740718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Archana Chougale_2424110_Analyst_Tableau mini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696D60-2C71-4F6E-9F14-888A6A482C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2/27/2024 9:54:48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CD9570B-4898-45D6-A54F-23EB3A945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162"/>
            <a:ext cx="12192000" cy="50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2024-02-27T09:54:49Z</dcterms:created>
  <dcterms:modified xsi:type="dcterms:W3CDTF">2024-02-27T09:54:49Z</dcterms:modified>
</cp:coreProperties>
</file>