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E82B7-9F31-4282-AEF4-96084CA58E24}" v="182" dt="2019-04-27T05:16:33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933" autoAdjust="0"/>
  </p:normalViewPr>
  <p:slideViewPr>
    <p:cSldViewPr snapToGrid="0">
      <p:cViewPr varScale="1">
        <p:scale>
          <a:sx n="90" d="100"/>
          <a:sy n="90" d="100"/>
        </p:scale>
        <p:origin x="16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Chirtsabesan" userId="f8b9e090-ead3-4d62-aee0-5806f274d13a" providerId="ADAL" clId="{6EAE82B7-9F31-4282-AEF4-96084CA58E24}"/>
    <pc:docChg chg="undo redo custSel mod addSld delSld modSld sldOrd">
      <pc:chgData name="Bala Chirtsabesan" userId="f8b9e090-ead3-4d62-aee0-5806f274d13a" providerId="ADAL" clId="{6EAE82B7-9F31-4282-AEF4-96084CA58E24}" dt="2019-04-27T05:17:45.735" v="3779" actId="313"/>
      <pc:docMkLst>
        <pc:docMk/>
      </pc:docMkLst>
      <pc:sldChg chg="modSp">
        <pc:chgData name="Bala Chirtsabesan" userId="f8b9e090-ead3-4d62-aee0-5806f274d13a" providerId="ADAL" clId="{6EAE82B7-9F31-4282-AEF4-96084CA58E24}" dt="2019-04-25T17:51:39.512" v="120" actId="6549"/>
        <pc:sldMkLst>
          <pc:docMk/>
          <pc:sldMk cId="4003884220" sldId="256"/>
        </pc:sldMkLst>
        <pc:spChg chg="mod">
          <ac:chgData name="Bala Chirtsabesan" userId="f8b9e090-ead3-4d62-aee0-5806f274d13a" providerId="ADAL" clId="{6EAE82B7-9F31-4282-AEF4-96084CA58E24}" dt="2019-04-25T17:49:15.498" v="51" actId="1076"/>
          <ac:spMkLst>
            <pc:docMk/>
            <pc:sldMk cId="4003884220" sldId="256"/>
            <ac:spMk id="6" creationId="{00000000-0000-0000-0000-000000000000}"/>
          </ac:spMkLst>
        </pc:spChg>
        <pc:spChg chg="mod">
          <ac:chgData name="Bala Chirtsabesan" userId="f8b9e090-ead3-4d62-aee0-5806f274d13a" providerId="ADAL" clId="{6EAE82B7-9F31-4282-AEF4-96084CA58E24}" dt="2019-04-25T17:51:39.512" v="120" actId="6549"/>
          <ac:spMkLst>
            <pc:docMk/>
            <pc:sldMk cId="4003884220" sldId="256"/>
            <ac:spMk id="7" creationId="{00000000-0000-0000-0000-000000000000}"/>
          </ac:spMkLst>
        </pc:spChg>
      </pc:sldChg>
      <pc:sldChg chg="addSp delSp modSp del">
        <pc:chgData name="Bala Chirtsabesan" userId="f8b9e090-ead3-4d62-aee0-5806f274d13a" providerId="ADAL" clId="{6EAE82B7-9F31-4282-AEF4-96084CA58E24}" dt="2019-04-25T17:54:26.135" v="207" actId="2696"/>
        <pc:sldMkLst>
          <pc:docMk/>
          <pc:sldMk cId="2098245872" sldId="257"/>
        </pc:sldMkLst>
        <pc:spChg chg="add del mod">
          <ac:chgData name="Bala Chirtsabesan" userId="f8b9e090-ead3-4d62-aee0-5806f274d13a" providerId="ADAL" clId="{6EAE82B7-9F31-4282-AEF4-96084CA58E24}" dt="2019-04-25T17:53:45.432" v="205" actId="767"/>
          <ac:spMkLst>
            <pc:docMk/>
            <pc:sldMk cId="2098245872" sldId="257"/>
            <ac:spMk id="2" creationId="{71863954-6CD4-4208-A307-8C25233D7119}"/>
          </ac:spMkLst>
        </pc:spChg>
      </pc:sldChg>
      <pc:sldChg chg="modSp">
        <pc:chgData name="Bala Chirtsabesan" userId="f8b9e090-ead3-4d62-aee0-5806f274d13a" providerId="ADAL" clId="{6EAE82B7-9F31-4282-AEF4-96084CA58E24}" dt="2019-04-25T17:52:54.841" v="200" actId="6549"/>
        <pc:sldMkLst>
          <pc:docMk/>
          <pc:sldMk cId="1126202329" sldId="258"/>
        </pc:sldMkLst>
        <pc:spChg chg="mod">
          <ac:chgData name="Bala Chirtsabesan" userId="f8b9e090-ead3-4d62-aee0-5806f274d13a" providerId="ADAL" clId="{6EAE82B7-9F31-4282-AEF4-96084CA58E24}" dt="2019-04-25T17:52:54.841" v="200" actId="6549"/>
          <ac:spMkLst>
            <pc:docMk/>
            <pc:sldMk cId="1126202329" sldId="258"/>
            <ac:spMk id="18" creationId="{00000000-0000-0000-0000-000000000000}"/>
          </ac:spMkLst>
        </pc:spChg>
      </pc:sldChg>
      <pc:sldChg chg="modSp add modNotesTx">
        <pc:chgData name="Bala Chirtsabesan" userId="f8b9e090-ead3-4d62-aee0-5806f274d13a" providerId="ADAL" clId="{6EAE82B7-9F31-4282-AEF4-96084CA58E24}" dt="2019-04-27T03:11:27.654" v="3337" actId="20577"/>
        <pc:sldMkLst>
          <pc:docMk/>
          <pc:sldMk cId="714026285" sldId="259"/>
        </pc:sldMkLst>
        <pc:spChg chg="mod">
          <ac:chgData name="Bala Chirtsabesan" userId="f8b9e090-ead3-4d62-aee0-5806f274d13a" providerId="ADAL" clId="{6EAE82B7-9F31-4282-AEF4-96084CA58E24}" dt="2019-04-26T11:30:13.788" v="405" actId="20577"/>
          <ac:spMkLst>
            <pc:docMk/>
            <pc:sldMk cId="714026285" sldId="259"/>
            <ac:spMk id="2" creationId="{D5BD5448-230C-481E-8926-A30B415A78C8}"/>
          </ac:spMkLst>
        </pc:spChg>
        <pc:spChg chg="mod">
          <ac:chgData name="Bala Chirtsabesan" userId="f8b9e090-ead3-4d62-aee0-5806f274d13a" providerId="ADAL" clId="{6EAE82B7-9F31-4282-AEF4-96084CA58E24}" dt="2019-04-27T03:06:56.840" v="3184" actId="20577"/>
          <ac:spMkLst>
            <pc:docMk/>
            <pc:sldMk cId="714026285" sldId="259"/>
            <ac:spMk id="3" creationId="{C797ED21-4C98-4B43-A0F7-509395E4C381}"/>
          </ac:spMkLst>
        </pc:spChg>
      </pc:sldChg>
      <pc:sldChg chg="modSp add modNotesTx">
        <pc:chgData name="Bala Chirtsabesan" userId="f8b9e090-ead3-4d62-aee0-5806f274d13a" providerId="ADAL" clId="{6EAE82B7-9F31-4282-AEF4-96084CA58E24}" dt="2019-04-27T03:18:13.191" v="3749" actId="20577"/>
        <pc:sldMkLst>
          <pc:docMk/>
          <pc:sldMk cId="3728137180" sldId="260"/>
        </pc:sldMkLst>
        <pc:spChg chg="mod">
          <ac:chgData name="Bala Chirtsabesan" userId="f8b9e090-ead3-4d62-aee0-5806f274d13a" providerId="ADAL" clId="{6EAE82B7-9F31-4282-AEF4-96084CA58E24}" dt="2019-04-26T16:04:36.623" v="1778" actId="20577"/>
          <ac:spMkLst>
            <pc:docMk/>
            <pc:sldMk cId="3728137180" sldId="260"/>
            <ac:spMk id="2" creationId="{5804D498-E4B7-441E-80CE-380B28745699}"/>
          </ac:spMkLst>
        </pc:spChg>
        <pc:spChg chg="mod">
          <ac:chgData name="Bala Chirtsabesan" userId="f8b9e090-ead3-4d62-aee0-5806f274d13a" providerId="ADAL" clId="{6EAE82B7-9F31-4282-AEF4-96084CA58E24}" dt="2019-04-26T14:54:50.754" v="937" actId="20577"/>
          <ac:spMkLst>
            <pc:docMk/>
            <pc:sldMk cId="3728137180" sldId="260"/>
            <ac:spMk id="3" creationId="{7477ECF6-8183-483E-8AF0-EFF32FFAD782}"/>
          </ac:spMkLst>
        </pc:spChg>
      </pc:sldChg>
      <pc:sldChg chg="addSp delSp modSp add">
        <pc:chgData name="Bala Chirtsabesan" userId="f8b9e090-ead3-4d62-aee0-5806f274d13a" providerId="ADAL" clId="{6EAE82B7-9F31-4282-AEF4-96084CA58E24}" dt="2019-04-26T16:04:53.522" v="1781" actId="6549"/>
        <pc:sldMkLst>
          <pc:docMk/>
          <pc:sldMk cId="35830384" sldId="261"/>
        </pc:sldMkLst>
        <pc:spChg chg="mod">
          <ac:chgData name="Bala Chirtsabesan" userId="f8b9e090-ead3-4d62-aee0-5806f274d13a" providerId="ADAL" clId="{6EAE82B7-9F31-4282-AEF4-96084CA58E24}" dt="2019-04-26T16:04:53.522" v="1781" actId="6549"/>
          <ac:spMkLst>
            <pc:docMk/>
            <pc:sldMk cId="35830384" sldId="261"/>
            <ac:spMk id="2" creationId="{243E207C-3B94-4DFA-89B0-BD9692EDC6C5}"/>
          </ac:spMkLst>
        </pc:spChg>
        <pc:spChg chg="del mod">
          <ac:chgData name="Bala Chirtsabesan" userId="f8b9e090-ead3-4d62-aee0-5806f274d13a" providerId="ADAL" clId="{6EAE82B7-9F31-4282-AEF4-96084CA58E24}" dt="2019-04-26T15:14:44.738" v="1013"/>
          <ac:spMkLst>
            <pc:docMk/>
            <pc:sldMk cId="35830384" sldId="261"/>
            <ac:spMk id="3" creationId="{84F06924-F531-4D32-9B6F-895AC689565D}"/>
          </ac:spMkLst>
        </pc:spChg>
        <pc:picChg chg="add mod">
          <ac:chgData name="Bala Chirtsabesan" userId="f8b9e090-ead3-4d62-aee0-5806f274d13a" providerId="ADAL" clId="{6EAE82B7-9F31-4282-AEF4-96084CA58E24}" dt="2019-04-26T15:14:44.738" v="1013"/>
          <ac:picMkLst>
            <pc:docMk/>
            <pc:sldMk cId="35830384" sldId="261"/>
            <ac:picMk id="4" creationId="{2C8E1DB4-FF2D-46C3-8BC6-504A1F23C22E}"/>
          </ac:picMkLst>
        </pc:picChg>
      </pc:sldChg>
      <pc:sldChg chg="addSp delSp modSp add del mod setBg">
        <pc:chgData name="Bala Chirtsabesan" userId="f8b9e090-ead3-4d62-aee0-5806f274d13a" providerId="ADAL" clId="{6EAE82B7-9F31-4282-AEF4-96084CA58E24}" dt="2019-04-26T15:14:21.278" v="1010" actId="2696"/>
        <pc:sldMkLst>
          <pc:docMk/>
          <pc:sldMk cId="2903184816" sldId="261"/>
        </pc:sldMkLst>
        <pc:spChg chg="mod">
          <ac:chgData name="Bala Chirtsabesan" userId="f8b9e090-ead3-4d62-aee0-5806f274d13a" providerId="ADAL" clId="{6EAE82B7-9F31-4282-AEF4-96084CA58E24}" dt="2019-04-26T15:14:05.694" v="1009" actId="26606"/>
          <ac:spMkLst>
            <pc:docMk/>
            <pc:sldMk cId="2903184816" sldId="261"/>
            <ac:spMk id="2" creationId="{55F77B7D-31A6-47E7-80D9-1B4D432A1478}"/>
          </ac:spMkLst>
        </pc:spChg>
        <pc:spChg chg="add del">
          <ac:chgData name="Bala Chirtsabesan" userId="f8b9e090-ead3-4d62-aee0-5806f274d13a" providerId="ADAL" clId="{6EAE82B7-9F31-4282-AEF4-96084CA58E24}" dt="2019-04-26T15:14:05.694" v="1009" actId="26606"/>
          <ac:spMkLst>
            <pc:docMk/>
            <pc:sldMk cId="2903184816" sldId="261"/>
            <ac:spMk id="3" creationId="{6F697F6A-8A55-4C63-8B53-251AA54938AF}"/>
          </ac:spMkLst>
        </pc:spChg>
        <pc:spChg chg="add del mod">
          <ac:chgData name="Bala Chirtsabesan" userId="f8b9e090-ead3-4d62-aee0-5806f274d13a" providerId="ADAL" clId="{6EAE82B7-9F31-4282-AEF4-96084CA58E24}" dt="2019-04-26T15:14:05.694" v="1009" actId="26606"/>
          <ac:spMkLst>
            <pc:docMk/>
            <pc:sldMk cId="2903184816" sldId="261"/>
            <ac:spMk id="4" creationId="{6BE9F92C-C3A4-4F78-AD7F-E35C568648FE}"/>
          </ac:spMkLst>
        </pc:spChg>
        <pc:spChg chg="add del">
          <ac:chgData name="Bala Chirtsabesan" userId="f8b9e090-ead3-4d62-aee0-5806f274d13a" providerId="ADAL" clId="{6EAE82B7-9F31-4282-AEF4-96084CA58E24}" dt="2019-04-26T15:13:50.410" v="1007" actId="26606"/>
          <ac:spMkLst>
            <pc:docMk/>
            <pc:sldMk cId="2903184816" sldId="261"/>
            <ac:spMk id="7" creationId="{A4AC5506-6312-4701-8D3C-40187889A947}"/>
          </ac:spMkLst>
        </pc:spChg>
        <pc:spChg chg="add">
          <ac:chgData name="Bala Chirtsabesan" userId="f8b9e090-ead3-4d62-aee0-5806f274d13a" providerId="ADAL" clId="{6EAE82B7-9F31-4282-AEF4-96084CA58E24}" dt="2019-04-26T15:14:05.694" v="1009" actId="26606"/>
          <ac:spMkLst>
            <pc:docMk/>
            <pc:sldMk cId="2903184816" sldId="261"/>
            <ac:spMk id="9" creationId="{4351DFE5-F63D-4BE0-BDA9-E3EB88F01AA5}"/>
          </ac:spMkLst>
        </pc:spChg>
        <pc:spChg chg="add del">
          <ac:chgData name="Bala Chirtsabesan" userId="f8b9e090-ead3-4d62-aee0-5806f274d13a" providerId="ADAL" clId="{6EAE82B7-9F31-4282-AEF4-96084CA58E24}" dt="2019-04-26T15:13:22.322" v="999" actId="26606"/>
          <ac:spMkLst>
            <pc:docMk/>
            <pc:sldMk cId="2903184816" sldId="261"/>
            <ac:spMk id="10" creationId="{A4AC5506-6312-4701-8D3C-40187889A947}"/>
          </ac:spMkLst>
        </pc:spChg>
        <pc:picChg chg="add del mod">
          <ac:chgData name="Bala Chirtsabesan" userId="f8b9e090-ead3-4d62-aee0-5806f274d13a" providerId="ADAL" clId="{6EAE82B7-9F31-4282-AEF4-96084CA58E24}" dt="2019-04-26T15:13:50.416" v="1008"/>
          <ac:picMkLst>
            <pc:docMk/>
            <pc:sldMk cId="2903184816" sldId="261"/>
            <ac:picMk id="5" creationId="{EB39A899-5DF6-4729-B37D-FDE63ACC7326}"/>
          </ac:picMkLst>
        </pc:picChg>
        <pc:picChg chg="add del">
          <ac:chgData name="Bala Chirtsabesan" userId="f8b9e090-ead3-4d62-aee0-5806f274d13a" providerId="ADAL" clId="{6EAE82B7-9F31-4282-AEF4-96084CA58E24}" dt="2019-04-26T15:13:48.250" v="1004"/>
          <ac:picMkLst>
            <pc:docMk/>
            <pc:sldMk cId="2903184816" sldId="261"/>
            <ac:picMk id="6" creationId="{507FD50C-BC5C-4EA7-BCF2-28D0A1D1191E}"/>
          </ac:picMkLst>
        </pc:picChg>
        <pc:picChg chg="add">
          <ac:chgData name="Bala Chirtsabesan" userId="f8b9e090-ead3-4d62-aee0-5806f274d13a" providerId="ADAL" clId="{6EAE82B7-9F31-4282-AEF4-96084CA58E24}" dt="2019-04-26T15:14:05.694" v="1009" actId="26606"/>
          <ac:picMkLst>
            <pc:docMk/>
            <pc:sldMk cId="2903184816" sldId="261"/>
            <ac:picMk id="11" creationId="{3AA16612-ACD2-4A16-8F2B-4514FD6BF28F}"/>
          </ac:picMkLst>
        </pc:picChg>
      </pc:sldChg>
      <pc:sldChg chg="addSp delSp modSp add modNotesTx">
        <pc:chgData name="Bala Chirtsabesan" userId="f8b9e090-ead3-4d62-aee0-5806f274d13a" providerId="ADAL" clId="{6EAE82B7-9F31-4282-AEF4-96084CA58E24}" dt="2019-04-26T16:18:14.455" v="1826" actId="113"/>
        <pc:sldMkLst>
          <pc:docMk/>
          <pc:sldMk cId="2691415797" sldId="262"/>
        </pc:sldMkLst>
        <pc:spChg chg="mod">
          <ac:chgData name="Bala Chirtsabesan" userId="f8b9e090-ead3-4d62-aee0-5806f274d13a" providerId="ADAL" clId="{6EAE82B7-9F31-4282-AEF4-96084CA58E24}" dt="2019-04-26T16:04:43.753" v="1779"/>
          <ac:spMkLst>
            <pc:docMk/>
            <pc:sldMk cId="2691415797" sldId="262"/>
            <ac:spMk id="2" creationId="{46193AD0-3917-41EC-A889-FC80D9BA8F91}"/>
          </ac:spMkLst>
        </pc:spChg>
        <pc:spChg chg="mod">
          <ac:chgData name="Bala Chirtsabesan" userId="f8b9e090-ead3-4d62-aee0-5806f274d13a" providerId="ADAL" clId="{6EAE82B7-9F31-4282-AEF4-96084CA58E24}" dt="2019-04-26T15:29:38.391" v="1224" actId="20577"/>
          <ac:spMkLst>
            <pc:docMk/>
            <pc:sldMk cId="2691415797" sldId="262"/>
            <ac:spMk id="3" creationId="{BDE8577B-F6ED-493C-B33C-6E4EAFBD7FD7}"/>
          </ac:spMkLst>
        </pc:spChg>
        <pc:spChg chg="add del mod">
          <ac:chgData name="Bala Chirtsabesan" userId="f8b9e090-ead3-4d62-aee0-5806f274d13a" providerId="ADAL" clId="{6EAE82B7-9F31-4282-AEF4-96084CA58E24}" dt="2019-04-26T15:28:22.453" v="1202"/>
          <ac:spMkLst>
            <pc:docMk/>
            <pc:sldMk cId="2691415797" sldId="262"/>
            <ac:spMk id="7" creationId="{AE37939E-25EC-40AE-B87B-E30D1DF96F3B}"/>
          </ac:spMkLst>
        </pc:spChg>
        <pc:spChg chg="add del mod">
          <ac:chgData name="Bala Chirtsabesan" userId="f8b9e090-ead3-4d62-aee0-5806f274d13a" providerId="ADAL" clId="{6EAE82B7-9F31-4282-AEF4-96084CA58E24}" dt="2019-04-26T15:30:01.009" v="1227" actId="11529"/>
          <ac:spMkLst>
            <pc:docMk/>
            <pc:sldMk cId="2691415797" sldId="262"/>
            <ac:spMk id="9" creationId="{9455161A-3FE7-4956-8BD4-DABC4427FAED}"/>
          </ac:spMkLst>
        </pc:spChg>
        <pc:picChg chg="add del">
          <ac:chgData name="Bala Chirtsabesan" userId="f8b9e090-ead3-4d62-aee0-5806f274d13a" providerId="ADAL" clId="{6EAE82B7-9F31-4282-AEF4-96084CA58E24}" dt="2019-04-26T15:27:14.774" v="1192"/>
          <ac:picMkLst>
            <pc:docMk/>
            <pc:sldMk cId="2691415797" sldId="262"/>
            <ac:picMk id="4" creationId="{BF307934-B5B7-46FC-BC07-FEF77BC23E1C}"/>
          </ac:picMkLst>
        </pc:picChg>
        <pc:picChg chg="add del mod">
          <ac:chgData name="Bala Chirtsabesan" userId="f8b9e090-ead3-4d62-aee0-5806f274d13a" providerId="ADAL" clId="{6EAE82B7-9F31-4282-AEF4-96084CA58E24}" dt="2019-04-26T15:27:39.457" v="1196" actId="478"/>
          <ac:picMkLst>
            <pc:docMk/>
            <pc:sldMk cId="2691415797" sldId="262"/>
            <ac:picMk id="6" creationId="{FFF3B1EE-A96A-4690-B004-219A4E31F025}"/>
          </ac:picMkLst>
        </pc:picChg>
        <pc:picChg chg="add del mod">
          <ac:chgData name="Bala Chirtsabesan" userId="f8b9e090-ead3-4d62-aee0-5806f274d13a" providerId="ADAL" clId="{6EAE82B7-9F31-4282-AEF4-96084CA58E24}" dt="2019-04-26T15:30:18.838" v="1228"/>
          <ac:picMkLst>
            <pc:docMk/>
            <pc:sldMk cId="2691415797" sldId="262"/>
            <ac:picMk id="8" creationId="{E61752CF-2225-4DB4-A246-962CF309D1C6}"/>
          </ac:picMkLst>
        </pc:picChg>
        <pc:picChg chg="add mod">
          <ac:chgData name="Bala Chirtsabesan" userId="f8b9e090-ead3-4d62-aee0-5806f274d13a" providerId="ADAL" clId="{6EAE82B7-9F31-4282-AEF4-96084CA58E24}" dt="2019-04-26T15:31:21.963" v="1232" actId="14100"/>
          <ac:picMkLst>
            <pc:docMk/>
            <pc:sldMk cId="2691415797" sldId="262"/>
            <ac:picMk id="10" creationId="{15F8F6F6-F004-49D0-906B-C865B4DD934F}"/>
          </ac:picMkLst>
        </pc:picChg>
      </pc:sldChg>
      <pc:sldChg chg="addSp delSp modSp add modNotesTx">
        <pc:chgData name="Bala Chirtsabesan" userId="f8b9e090-ead3-4d62-aee0-5806f274d13a" providerId="ADAL" clId="{6EAE82B7-9F31-4282-AEF4-96084CA58E24}" dt="2019-04-27T03:14:14.919" v="3633" actId="20577"/>
        <pc:sldMkLst>
          <pc:docMk/>
          <pc:sldMk cId="2734740915" sldId="263"/>
        </pc:sldMkLst>
        <pc:spChg chg="mod">
          <ac:chgData name="Bala Chirtsabesan" userId="f8b9e090-ead3-4d62-aee0-5806f274d13a" providerId="ADAL" clId="{6EAE82B7-9F31-4282-AEF4-96084CA58E24}" dt="2019-04-26T15:49:52.315" v="1414"/>
          <ac:spMkLst>
            <pc:docMk/>
            <pc:sldMk cId="2734740915" sldId="263"/>
            <ac:spMk id="2" creationId="{EC04519C-EAAB-4BF2-9FAF-8818ACD81C01}"/>
          </ac:spMkLst>
        </pc:spChg>
        <pc:spChg chg="add del mod">
          <ac:chgData name="Bala Chirtsabesan" userId="f8b9e090-ead3-4d62-aee0-5806f274d13a" providerId="ADAL" clId="{6EAE82B7-9F31-4282-AEF4-96084CA58E24}" dt="2019-04-26T15:46:11.790" v="1371" actId="478"/>
          <ac:spMkLst>
            <pc:docMk/>
            <pc:sldMk cId="2734740915" sldId="263"/>
            <ac:spMk id="3" creationId="{834814FD-D0CC-48D8-BB4C-09EEB90118BE}"/>
          </ac:spMkLst>
        </pc:spChg>
        <pc:spChg chg="add del mod">
          <ac:chgData name="Bala Chirtsabesan" userId="f8b9e090-ead3-4d62-aee0-5806f274d13a" providerId="ADAL" clId="{6EAE82B7-9F31-4282-AEF4-96084CA58E24}" dt="2019-04-26T15:51:19.455" v="1427" actId="478"/>
          <ac:spMkLst>
            <pc:docMk/>
            <pc:sldMk cId="2734740915" sldId="263"/>
            <ac:spMk id="6" creationId="{58029341-10E8-4519-87CC-531DB0B4DCFA}"/>
          </ac:spMkLst>
        </pc:spChg>
        <pc:spChg chg="add mod">
          <ac:chgData name="Bala Chirtsabesan" userId="f8b9e090-ead3-4d62-aee0-5806f274d13a" providerId="ADAL" clId="{6EAE82B7-9F31-4282-AEF4-96084CA58E24}" dt="2019-04-26T16:02:29.100" v="1722" actId="27636"/>
          <ac:spMkLst>
            <pc:docMk/>
            <pc:sldMk cId="2734740915" sldId="263"/>
            <ac:spMk id="7" creationId="{AC9AC8DF-A4AF-479F-9EE6-F594B4B56502}"/>
          </ac:spMkLst>
        </pc:spChg>
        <pc:picChg chg="add del mod">
          <ac:chgData name="Bala Chirtsabesan" userId="f8b9e090-ead3-4d62-aee0-5806f274d13a" providerId="ADAL" clId="{6EAE82B7-9F31-4282-AEF4-96084CA58E24}" dt="2019-04-26T15:44:03.614" v="1365"/>
          <ac:picMkLst>
            <pc:docMk/>
            <pc:sldMk cId="2734740915" sldId="263"/>
            <ac:picMk id="4" creationId="{135996FE-7A96-4B2C-AE35-7146C12E5487}"/>
          </ac:picMkLst>
        </pc:picChg>
        <pc:picChg chg="add del mod">
          <ac:chgData name="Bala Chirtsabesan" userId="f8b9e090-ead3-4d62-aee0-5806f274d13a" providerId="ADAL" clId="{6EAE82B7-9F31-4282-AEF4-96084CA58E24}" dt="2019-04-26T16:01:16.695" v="1712" actId="478"/>
          <ac:picMkLst>
            <pc:docMk/>
            <pc:sldMk cId="2734740915" sldId="263"/>
            <ac:picMk id="5" creationId="{7B38605F-2655-42E7-9326-2B5BAECEB24E}"/>
          </ac:picMkLst>
        </pc:picChg>
        <pc:picChg chg="add del mod">
          <ac:chgData name="Bala Chirtsabesan" userId="f8b9e090-ead3-4d62-aee0-5806f274d13a" providerId="ADAL" clId="{6EAE82B7-9F31-4282-AEF4-96084CA58E24}" dt="2019-04-26T16:01:38.295" v="1715" actId="478"/>
          <ac:picMkLst>
            <pc:docMk/>
            <pc:sldMk cId="2734740915" sldId="263"/>
            <ac:picMk id="8" creationId="{7D008EA4-279B-445F-B3C1-D6FF69B0B119}"/>
          </ac:picMkLst>
        </pc:picChg>
        <pc:picChg chg="add mod">
          <ac:chgData name="Bala Chirtsabesan" userId="f8b9e090-ead3-4d62-aee0-5806f274d13a" providerId="ADAL" clId="{6EAE82B7-9F31-4282-AEF4-96084CA58E24}" dt="2019-04-26T16:02:20.589" v="1719" actId="14100"/>
          <ac:picMkLst>
            <pc:docMk/>
            <pc:sldMk cId="2734740915" sldId="263"/>
            <ac:picMk id="9" creationId="{811BFC64-9F90-4909-B6BF-4255EF4AE74D}"/>
          </ac:picMkLst>
        </pc:picChg>
      </pc:sldChg>
      <pc:sldChg chg="addSp modSp add modAnim">
        <pc:chgData name="Bala Chirtsabesan" userId="f8b9e090-ead3-4d62-aee0-5806f274d13a" providerId="ADAL" clId="{6EAE82B7-9F31-4282-AEF4-96084CA58E24}" dt="2019-04-26T18:27:03.944" v="2087" actId="20577"/>
        <pc:sldMkLst>
          <pc:docMk/>
          <pc:sldMk cId="3513722347" sldId="264"/>
        </pc:sldMkLst>
        <pc:spChg chg="mod">
          <ac:chgData name="Bala Chirtsabesan" userId="f8b9e090-ead3-4d62-aee0-5806f274d13a" providerId="ADAL" clId="{6EAE82B7-9F31-4282-AEF4-96084CA58E24}" dt="2019-04-26T18:27:03.944" v="2087" actId="20577"/>
          <ac:spMkLst>
            <pc:docMk/>
            <pc:sldMk cId="3513722347" sldId="264"/>
            <ac:spMk id="2" creationId="{A08FA31D-014E-4C36-ABC0-7DA77B16B1BA}"/>
          </ac:spMkLst>
        </pc:spChg>
        <pc:spChg chg="mod">
          <ac:chgData name="Bala Chirtsabesan" userId="f8b9e090-ead3-4d62-aee0-5806f274d13a" providerId="ADAL" clId="{6EAE82B7-9F31-4282-AEF4-96084CA58E24}" dt="2019-04-26T17:37:14.199" v="2045" actId="27636"/>
          <ac:spMkLst>
            <pc:docMk/>
            <pc:sldMk cId="3513722347" sldId="264"/>
            <ac:spMk id="3" creationId="{35754667-BA7F-4AA4-8A1D-7576DE5617EF}"/>
          </ac:spMkLst>
        </pc:spChg>
        <pc:spChg chg="add mod">
          <ac:chgData name="Bala Chirtsabesan" userId="f8b9e090-ead3-4d62-aee0-5806f274d13a" providerId="ADAL" clId="{6EAE82B7-9F31-4282-AEF4-96084CA58E24}" dt="2019-04-26T17:23:44.438" v="1931" actId="14100"/>
          <ac:spMkLst>
            <pc:docMk/>
            <pc:sldMk cId="3513722347" sldId="264"/>
            <ac:spMk id="4" creationId="{1638EBBF-F17E-471D-B9D4-2A0A70232556}"/>
          </ac:spMkLst>
        </pc:spChg>
        <pc:spChg chg="add mod">
          <ac:chgData name="Bala Chirtsabesan" userId="f8b9e090-ead3-4d62-aee0-5806f274d13a" providerId="ADAL" clId="{6EAE82B7-9F31-4282-AEF4-96084CA58E24}" dt="2019-04-26T17:37:34.113" v="2047" actId="1076"/>
          <ac:spMkLst>
            <pc:docMk/>
            <pc:sldMk cId="3513722347" sldId="264"/>
            <ac:spMk id="5" creationId="{747A2455-8115-45AB-BEE2-5C9853BC42E6}"/>
          </ac:spMkLst>
        </pc:spChg>
        <pc:spChg chg="add mod">
          <ac:chgData name="Bala Chirtsabesan" userId="f8b9e090-ead3-4d62-aee0-5806f274d13a" providerId="ADAL" clId="{6EAE82B7-9F31-4282-AEF4-96084CA58E24}" dt="2019-04-26T17:39:24.430" v="2054" actId="14100"/>
          <ac:spMkLst>
            <pc:docMk/>
            <pc:sldMk cId="3513722347" sldId="264"/>
            <ac:spMk id="6" creationId="{C9E34D18-9E0D-44B6-A139-64190C375089}"/>
          </ac:spMkLst>
        </pc:spChg>
        <pc:spChg chg="add mod">
          <ac:chgData name="Bala Chirtsabesan" userId="f8b9e090-ead3-4d62-aee0-5806f274d13a" providerId="ADAL" clId="{6EAE82B7-9F31-4282-AEF4-96084CA58E24}" dt="2019-04-26T17:41:18.258" v="2060" actId="552"/>
          <ac:spMkLst>
            <pc:docMk/>
            <pc:sldMk cId="3513722347" sldId="264"/>
            <ac:spMk id="12" creationId="{61F2875E-F299-447C-9E33-CC1073421F3F}"/>
          </ac:spMkLst>
        </pc:spChg>
        <pc:spChg chg="add mod">
          <ac:chgData name="Bala Chirtsabesan" userId="f8b9e090-ead3-4d62-aee0-5806f274d13a" providerId="ADAL" clId="{6EAE82B7-9F31-4282-AEF4-96084CA58E24}" dt="2019-04-26T17:34:12.174" v="1977" actId="1076"/>
          <ac:spMkLst>
            <pc:docMk/>
            <pc:sldMk cId="3513722347" sldId="264"/>
            <ac:spMk id="13" creationId="{EBF7061C-FE46-4EFD-924F-4DBDD3E24F2B}"/>
          </ac:spMkLst>
        </pc:spChg>
        <pc:spChg chg="add mod">
          <ac:chgData name="Bala Chirtsabesan" userId="f8b9e090-ead3-4d62-aee0-5806f274d13a" providerId="ADAL" clId="{6EAE82B7-9F31-4282-AEF4-96084CA58E24}" dt="2019-04-26T17:41:18.258" v="2060" actId="552"/>
          <ac:spMkLst>
            <pc:docMk/>
            <pc:sldMk cId="3513722347" sldId="264"/>
            <ac:spMk id="15" creationId="{C3D81319-78CF-43B9-9AAF-F66C81798A6B}"/>
          </ac:spMkLst>
        </pc:spChg>
        <pc:spChg chg="add mod">
          <ac:chgData name="Bala Chirtsabesan" userId="f8b9e090-ead3-4d62-aee0-5806f274d13a" providerId="ADAL" clId="{6EAE82B7-9F31-4282-AEF4-96084CA58E24}" dt="2019-04-26T17:37:41.496" v="2048" actId="1076"/>
          <ac:spMkLst>
            <pc:docMk/>
            <pc:sldMk cId="3513722347" sldId="264"/>
            <ac:spMk id="16" creationId="{501A10FF-0DD4-42AD-89F4-D35D878FEDB9}"/>
          </ac:spMkLst>
        </pc:spChg>
        <pc:spChg chg="add mod">
          <ac:chgData name="Bala Chirtsabesan" userId="f8b9e090-ead3-4d62-aee0-5806f274d13a" providerId="ADAL" clId="{6EAE82B7-9F31-4282-AEF4-96084CA58E24}" dt="2019-04-26T17:41:32.167" v="2061" actId="1076"/>
          <ac:spMkLst>
            <pc:docMk/>
            <pc:sldMk cId="3513722347" sldId="264"/>
            <ac:spMk id="18" creationId="{B5C6B1DB-65FC-472A-BB19-C69F6F2786D2}"/>
          </ac:spMkLst>
        </pc:spChg>
        <pc:cxnChg chg="add mod">
          <ac:chgData name="Bala Chirtsabesan" userId="f8b9e090-ead3-4d62-aee0-5806f274d13a" providerId="ADAL" clId="{6EAE82B7-9F31-4282-AEF4-96084CA58E24}" dt="2019-04-26T17:41:04.211" v="2059" actId="553"/>
          <ac:cxnSpMkLst>
            <pc:docMk/>
            <pc:sldMk cId="3513722347" sldId="264"/>
            <ac:cxnSpMk id="8" creationId="{11C7B092-4221-43AE-9696-F200D2C9B467}"/>
          </ac:cxnSpMkLst>
        </pc:cxnChg>
        <pc:cxnChg chg="add mod">
          <ac:chgData name="Bala Chirtsabesan" userId="f8b9e090-ead3-4d62-aee0-5806f274d13a" providerId="ADAL" clId="{6EAE82B7-9F31-4282-AEF4-96084CA58E24}" dt="2019-04-26T17:41:04.211" v="2059" actId="553"/>
          <ac:cxnSpMkLst>
            <pc:docMk/>
            <pc:sldMk cId="3513722347" sldId="264"/>
            <ac:cxnSpMk id="14" creationId="{327B784B-EAD2-4B53-ACA8-F2E62B69BE0C}"/>
          </ac:cxnSpMkLst>
        </pc:cxnChg>
        <pc:cxnChg chg="add mod">
          <ac:chgData name="Bala Chirtsabesan" userId="f8b9e090-ead3-4d62-aee0-5806f274d13a" providerId="ADAL" clId="{6EAE82B7-9F31-4282-AEF4-96084CA58E24}" dt="2019-04-26T17:41:04.211" v="2059" actId="553"/>
          <ac:cxnSpMkLst>
            <pc:docMk/>
            <pc:sldMk cId="3513722347" sldId="264"/>
            <ac:cxnSpMk id="17" creationId="{EDACC23C-DF00-48B4-8330-133711C9C371}"/>
          </ac:cxnSpMkLst>
        </pc:cxnChg>
      </pc:sldChg>
      <pc:sldChg chg="addSp delSp modSp add mod setBg">
        <pc:chgData name="Bala Chirtsabesan" userId="f8b9e090-ead3-4d62-aee0-5806f274d13a" providerId="ADAL" clId="{6EAE82B7-9F31-4282-AEF4-96084CA58E24}" dt="2019-04-26T19:20:19.335" v="2214" actId="1076"/>
        <pc:sldMkLst>
          <pc:docMk/>
          <pc:sldMk cId="1072802136" sldId="265"/>
        </pc:sldMkLst>
        <pc:spChg chg="mod">
          <ac:chgData name="Bala Chirtsabesan" userId="f8b9e090-ead3-4d62-aee0-5806f274d13a" providerId="ADAL" clId="{6EAE82B7-9F31-4282-AEF4-96084CA58E24}" dt="2019-04-26T19:20:05.470" v="2211" actId="27636"/>
          <ac:spMkLst>
            <pc:docMk/>
            <pc:sldMk cId="1072802136" sldId="265"/>
            <ac:spMk id="2" creationId="{8CE50133-DA0A-4676-9035-E02BE6CFF464}"/>
          </ac:spMkLst>
        </pc:spChg>
        <pc:spChg chg="del">
          <ac:chgData name="Bala Chirtsabesan" userId="f8b9e090-ead3-4d62-aee0-5806f274d13a" providerId="ADAL" clId="{6EAE82B7-9F31-4282-AEF4-96084CA58E24}" dt="2019-04-26T19:18:51.445" v="2200" actId="478"/>
          <ac:spMkLst>
            <pc:docMk/>
            <pc:sldMk cId="1072802136" sldId="265"/>
            <ac:spMk id="3" creationId="{6E6A383A-8F9A-47C7-9D27-2121E3437F15}"/>
          </ac:spMkLst>
        </pc:spChg>
        <pc:spChg chg="add del">
          <ac:chgData name="Bala Chirtsabesan" userId="f8b9e090-ead3-4d62-aee0-5806f274d13a" providerId="ADAL" clId="{6EAE82B7-9F31-4282-AEF4-96084CA58E24}" dt="2019-04-26T19:19:52.600" v="2208" actId="26606"/>
          <ac:spMkLst>
            <pc:docMk/>
            <pc:sldMk cId="1072802136" sldId="265"/>
            <ac:spMk id="10" creationId="{823AC064-BC96-4F32-8AE1-B2FD38754823}"/>
          </ac:spMkLst>
        </pc:spChg>
        <pc:picChg chg="add mod">
          <ac:chgData name="Bala Chirtsabesan" userId="f8b9e090-ead3-4d62-aee0-5806f274d13a" providerId="ADAL" clId="{6EAE82B7-9F31-4282-AEF4-96084CA58E24}" dt="2019-04-26T19:20:15.009" v="2213" actId="14100"/>
          <ac:picMkLst>
            <pc:docMk/>
            <pc:sldMk cId="1072802136" sldId="265"/>
            <ac:picMk id="4" creationId="{6F88C0EC-08E3-494D-9F5C-73B1B6A76D96}"/>
          </ac:picMkLst>
        </pc:picChg>
        <pc:picChg chg="add mod">
          <ac:chgData name="Bala Chirtsabesan" userId="f8b9e090-ead3-4d62-aee0-5806f274d13a" providerId="ADAL" clId="{6EAE82B7-9F31-4282-AEF4-96084CA58E24}" dt="2019-04-26T19:20:19.335" v="2214" actId="1076"/>
          <ac:picMkLst>
            <pc:docMk/>
            <pc:sldMk cId="1072802136" sldId="265"/>
            <ac:picMk id="5" creationId="{FB9623F4-F05F-4402-8F7E-41647F15B615}"/>
          </ac:picMkLst>
        </pc:picChg>
        <pc:cxnChg chg="add del">
          <ac:chgData name="Bala Chirtsabesan" userId="f8b9e090-ead3-4d62-aee0-5806f274d13a" providerId="ADAL" clId="{6EAE82B7-9F31-4282-AEF4-96084CA58E24}" dt="2019-04-26T19:19:52.600" v="2208" actId="26606"/>
          <ac:cxnSpMkLst>
            <pc:docMk/>
            <pc:sldMk cId="1072802136" sldId="265"/>
            <ac:cxnSpMk id="12" creationId="{7E7C77BC-7138-40B1-A15B-20F57A494629}"/>
          </ac:cxnSpMkLst>
        </pc:cxnChg>
        <pc:cxnChg chg="add del">
          <ac:chgData name="Bala Chirtsabesan" userId="f8b9e090-ead3-4d62-aee0-5806f274d13a" providerId="ADAL" clId="{6EAE82B7-9F31-4282-AEF4-96084CA58E24}" dt="2019-04-26T19:19:52.600" v="2208" actId="26606"/>
          <ac:cxnSpMkLst>
            <pc:docMk/>
            <pc:sldMk cId="1072802136" sldId="265"/>
            <ac:cxnSpMk id="14" creationId="{DB146403-F3D6-484B-B2ED-97F9565D0370}"/>
          </ac:cxnSpMkLst>
        </pc:cxnChg>
      </pc:sldChg>
      <pc:sldChg chg="addSp delSp modSp add">
        <pc:chgData name="Bala Chirtsabesan" userId="f8b9e090-ead3-4d62-aee0-5806f274d13a" providerId="ADAL" clId="{6EAE82B7-9F31-4282-AEF4-96084CA58E24}" dt="2019-04-26T19:21:56.408" v="2225" actId="1076"/>
        <pc:sldMkLst>
          <pc:docMk/>
          <pc:sldMk cId="1994334785" sldId="266"/>
        </pc:sldMkLst>
        <pc:spChg chg="mod">
          <ac:chgData name="Bala Chirtsabesan" userId="f8b9e090-ead3-4d62-aee0-5806f274d13a" providerId="ADAL" clId="{6EAE82B7-9F31-4282-AEF4-96084CA58E24}" dt="2019-04-26T19:21:51.556" v="2224" actId="20577"/>
          <ac:spMkLst>
            <pc:docMk/>
            <pc:sldMk cId="1994334785" sldId="266"/>
            <ac:spMk id="2" creationId="{87A74032-FB6A-4897-820D-8C80E3388E40}"/>
          </ac:spMkLst>
        </pc:spChg>
        <pc:spChg chg="del">
          <ac:chgData name="Bala Chirtsabesan" userId="f8b9e090-ead3-4d62-aee0-5806f274d13a" providerId="ADAL" clId="{6EAE82B7-9F31-4282-AEF4-96084CA58E24}" dt="2019-04-26T19:20:49.344" v="2215" actId="478"/>
          <ac:spMkLst>
            <pc:docMk/>
            <pc:sldMk cId="1994334785" sldId="266"/>
            <ac:spMk id="3" creationId="{5075DAE6-8174-4BCA-9A34-DD0E7B7CB9BA}"/>
          </ac:spMkLst>
        </pc:spChg>
        <pc:picChg chg="add mod">
          <ac:chgData name="Bala Chirtsabesan" userId="f8b9e090-ead3-4d62-aee0-5806f274d13a" providerId="ADAL" clId="{6EAE82B7-9F31-4282-AEF4-96084CA58E24}" dt="2019-04-26T19:21:56.408" v="2225" actId="1076"/>
          <ac:picMkLst>
            <pc:docMk/>
            <pc:sldMk cId="1994334785" sldId="266"/>
            <ac:picMk id="4" creationId="{DF39C0F3-5F9B-4868-A054-73546C3CC314}"/>
          </ac:picMkLst>
        </pc:picChg>
      </pc:sldChg>
      <pc:sldChg chg="addSp delSp modSp add">
        <pc:chgData name="Bala Chirtsabesan" userId="f8b9e090-ead3-4d62-aee0-5806f274d13a" providerId="ADAL" clId="{6EAE82B7-9F31-4282-AEF4-96084CA58E24}" dt="2019-04-26T19:34:11.975" v="2313" actId="1076"/>
        <pc:sldMkLst>
          <pc:docMk/>
          <pc:sldMk cId="690192470" sldId="267"/>
        </pc:sldMkLst>
        <pc:spChg chg="mod">
          <ac:chgData name="Bala Chirtsabesan" userId="f8b9e090-ead3-4d62-aee0-5806f274d13a" providerId="ADAL" clId="{6EAE82B7-9F31-4282-AEF4-96084CA58E24}" dt="2019-04-26T19:33:59.644" v="2310" actId="27636"/>
          <ac:spMkLst>
            <pc:docMk/>
            <pc:sldMk cId="690192470" sldId="267"/>
            <ac:spMk id="2" creationId="{F2A25CE5-19C3-465A-B43E-44A0E27E079F}"/>
          </ac:spMkLst>
        </pc:spChg>
        <pc:spChg chg="del">
          <ac:chgData name="Bala Chirtsabesan" userId="f8b9e090-ead3-4d62-aee0-5806f274d13a" providerId="ADAL" clId="{6EAE82B7-9F31-4282-AEF4-96084CA58E24}" dt="2019-04-26T19:33:37.470" v="2303" actId="478"/>
          <ac:spMkLst>
            <pc:docMk/>
            <pc:sldMk cId="690192470" sldId="267"/>
            <ac:spMk id="3" creationId="{A2D89AB8-FB5C-495F-AF3A-DAB7AEFFD327}"/>
          </ac:spMkLst>
        </pc:spChg>
        <pc:picChg chg="add del">
          <ac:chgData name="Bala Chirtsabesan" userId="f8b9e090-ead3-4d62-aee0-5806f274d13a" providerId="ADAL" clId="{6EAE82B7-9F31-4282-AEF4-96084CA58E24}" dt="2019-04-26T19:33:46.123" v="2305"/>
          <ac:picMkLst>
            <pc:docMk/>
            <pc:sldMk cId="690192470" sldId="267"/>
            <ac:picMk id="4" creationId="{8C493745-6841-4ED6-B503-26A7E861CFD5}"/>
          </ac:picMkLst>
        </pc:picChg>
        <pc:picChg chg="add mod">
          <ac:chgData name="Bala Chirtsabesan" userId="f8b9e090-ead3-4d62-aee0-5806f274d13a" providerId="ADAL" clId="{6EAE82B7-9F31-4282-AEF4-96084CA58E24}" dt="2019-04-26T19:34:11.975" v="2313" actId="1076"/>
          <ac:picMkLst>
            <pc:docMk/>
            <pc:sldMk cId="690192470" sldId="267"/>
            <ac:picMk id="5" creationId="{94F41A85-BD08-4A54-A585-7CB5286FE812}"/>
          </ac:picMkLst>
        </pc:picChg>
      </pc:sldChg>
      <pc:sldChg chg="addSp delSp modSp add">
        <pc:chgData name="Bala Chirtsabesan" userId="f8b9e090-ead3-4d62-aee0-5806f274d13a" providerId="ADAL" clId="{6EAE82B7-9F31-4282-AEF4-96084CA58E24}" dt="2019-04-26T19:28:45.969" v="2282" actId="20577"/>
        <pc:sldMkLst>
          <pc:docMk/>
          <pc:sldMk cId="3892318892" sldId="268"/>
        </pc:sldMkLst>
        <pc:spChg chg="mod">
          <ac:chgData name="Bala Chirtsabesan" userId="f8b9e090-ead3-4d62-aee0-5806f274d13a" providerId="ADAL" clId="{6EAE82B7-9F31-4282-AEF4-96084CA58E24}" dt="2019-04-26T19:28:45.969" v="2282" actId="20577"/>
          <ac:spMkLst>
            <pc:docMk/>
            <pc:sldMk cId="3892318892" sldId="268"/>
            <ac:spMk id="2" creationId="{87A74032-FB6A-4897-820D-8C80E3388E40}"/>
          </ac:spMkLst>
        </pc:spChg>
        <pc:picChg chg="add mod">
          <ac:chgData name="Bala Chirtsabesan" userId="f8b9e090-ead3-4d62-aee0-5806f274d13a" providerId="ADAL" clId="{6EAE82B7-9F31-4282-AEF4-96084CA58E24}" dt="2019-04-26T19:27:45.043" v="2274" actId="14100"/>
          <ac:picMkLst>
            <pc:docMk/>
            <pc:sldMk cId="3892318892" sldId="268"/>
            <ac:picMk id="3" creationId="{EDC8593D-468C-4FBD-B530-3D8BACD1D275}"/>
          </ac:picMkLst>
        </pc:picChg>
        <pc:picChg chg="del">
          <ac:chgData name="Bala Chirtsabesan" userId="f8b9e090-ead3-4d62-aee0-5806f274d13a" providerId="ADAL" clId="{6EAE82B7-9F31-4282-AEF4-96084CA58E24}" dt="2019-04-26T19:22:06.698" v="2227" actId="478"/>
          <ac:picMkLst>
            <pc:docMk/>
            <pc:sldMk cId="3892318892" sldId="268"/>
            <ac:picMk id="4" creationId="{DF39C0F3-5F9B-4868-A054-73546C3CC314}"/>
          </ac:picMkLst>
        </pc:picChg>
      </pc:sldChg>
      <pc:sldChg chg="addSp delSp modSp add">
        <pc:chgData name="Bala Chirtsabesan" userId="f8b9e090-ead3-4d62-aee0-5806f274d13a" providerId="ADAL" clId="{6EAE82B7-9F31-4282-AEF4-96084CA58E24}" dt="2019-04-26T19:29:00.109" v="2289" actId="20577"/>
        <pc:sldMkLst>
          <pc:docMk/>
          <pc:sldMk cId="284875306" sldId="269"/>
        </pc:sldMkLst>
        <pc:spChg chg="mod">
          <ac:chgData name="Bala Chirtsabesan" userId="f8b9e090-ead3-4d62-aee0-5806f274d13a" providerId="ADAL" clId="{6EAE82B7-9F31-4282-AEF4-96084CA58E24}" dt="2019-04-26T19:29:00.109" v="2289" actId="20577"/>
          <ac:spMkLst>
            <pc:docMk/>
            <pc:sldMk cId="284875306" sldId="269"/>
            <ac:spMk id="2" creationId="{87A74032-FB6A-4897-820D-8C80E3388E40}"/>
          </ac:spMkLst>
        </pc:spChg>
        <pc:picChg chg="del">
          <ac:chgData name="Bala Chirtsabesan" userId="f8b9e090-ead3-4d62-aee0-5806f274d13a" providerId="ADAL" clId="{6EAE82B7-9F31-4282-AEF4-96084CA58E24}" dt="2019-04-26T19:22:33.402" v="2233" actId="478"/>
          <ac:picMkLst>
            <pc:docMk/>
            <pc:sldMk cId="284875306" sldId="269"/>
            <ac:picMk id="3" creationId="{EDC8593D-468C-4FBD-B530-3D8BACD1D275}"/>
          </ac:picMkLst>
        </pc:picChg>
        <pc:picChg chg="add mod">
          <ac:chgData name="Bala Chirtsabesan" userId="f8b9e090-ead3-4d62-aee0-5806f274d13a" providerId="ADAL" clId="{6EAE82B7-9F31-4282-AEF4-96084CA58E24}" dt="2019-04-26T19:28:34.875" v="2278" actId="14100"/>
          <ac:picMkLst>
            <pc:docMk/>
            <pc:sldMk cId="284875306" sldId="269"/>
            <ac:picMk id="4" creationId="{907694D5-E853-441A-A609-2599AA2E803A}"/>
          </ac:picMkLst>
        </pc:picChg>
      </pc:sldChg>
      <pc:sldChg chg="addSp delSp modSp add ord">
        <pc:chgData name="Bala Chirtsabesan" userId="f8b9e090-ead3-4d62-aee0-5806f274d13a" providerId="ADAL" clId="{6EAE82B7-9F31-4282-AEF4-96084CA58E24}" dt="2019-04-26T19:31:31.754" v="2302" actId="1076"/>
        <pc:sldMkLst>
          <pc:docMk/>
          <pc:sldMk cId="652034358" sldId="270"/>
        </pc:sldMkLst>
        <pc:spChg chg="mod">
          <ac:chgData name="Bala Chirtsabesan" userId="f8b9e090-ead3-4d62-aee0-5806f274d13a" providerId="ADAL" clId="{6EAE82B7-9F31-4282-AEF4-96084CA58E24}" dt="2019-04-26T19:29:21.506" v="2296" actId="20577"/>
          <ac:spMkLst>
            <pc:docMk/>
            <pc:sldMk cId="652034358" sldId="270"/>
            <ac:spMk id="2" creationId="{87A74032-FB6A-4897-820D-8C80E3388E40}"/>
          </ac:spMkLst>
        </pc:spChg>
        <pc:picChg chg="del">
          <ac:chgData name="Bala Chirtsabesan" userId="f8b9e090-ead3-4d62-aee0-5806f274d13a" providerId="ADAL" clId="{6EAE82B7-9F31-4282-AEF4-96084CA58E24}" dt="2019-04-26T19:29:23.708" v="2297" actId="478"/>
          <ac:picMkLst>
            <pc:docMk/>
            <pc:sldMk cId="652034358" sldId="270"/>
            <ac:picMk id="3" creationId="{EDC8593D-468C-4FBD-B530-3D8BACD1D275}"/>
          </ac:picMkLst>
        </pc:picChg>
        <pc:picChg chg="add mod">
          <ac:chgData name="Bala Chirtsabesan" userId="f8b9e090-ead3-4d62-aee0-5806f274d13a" providerId="ADAL" clId="{6EAE82B7-9F31-4282-AEF4-96084CA58E24}" dt="2019-04-26T19:31:31.754" v="2302" actId="1076"/>
          <ac:picMkLst>
            <pc:docMk/>
            <pc:sldMk cId="652034358" sldId="270"/>
            <ac:picMk id="4" creationId="{4C3FA925-FB95-4CF7-9461-A9796D8A4BE1}"/>
          </ac:picMkLst>
        </pc:picChg>
      </pc:sldChg>
      <pc:sldChg chg="addSp delSp modSp add">
        <pc:chgData name="Bala Chirtsabesan" userId="f8b9e090-ead3-4d62-aee0-5806f274d13a" providerId="ADAL" clId="{6EAE82B7-9F31-4282-AEF4-96084CA58E24}" dt="2019-04-26T19:35:41.394" v="2319" actId="14100"/>
        <pc:sldMkLst>
          <pc:docMk/>
          <pc:sldMk cId="3097978797" sldId="271"/>
        </pc:sldMkLst>
        <pc:picChg chg="add mod">
          <ac:chgData name="Bala Chirtsabesan" userId="f8b9e090-ead3-4d62-aee0-5806f274d13a" providerId="ADAL" clId="{6EAE82B7-9F31-4282-AEF4-96084CA58E24}" dt="2019-04-26T19:35:41.394" v="2319" actId="14100"/>
          <ac:picMkLst>
            <pc:docMk/>
            <pc:sldMk cId="3097978797" sldId="271"/>
            <ac:picMk id="3" creationId="{B12F9A1C-4580-4F41-A919-03F54F640F62}"/>
          </ac:picMkLst>
        </pc:picChg>
        <pc:picChg chg="del">
          <ac:chgData name="Bala Chirtsabesan" userId="f8b9e090-ead3-4d62-aee0-5806f274d13a" providerId="ADAL" clId="{6EAE82B7-9F31-4282-AEF4-96084CA58E24}" dt="2019-04-26T19:34:24.459" v="2315" actId="478"/>
          <ac:picMkLst>
            <pc:docMk/>
            <pc:sldMk cId="3097978797" sldId="271"/>
            <ac:picMk id="5" creationId="{94F41A85-BD08-4A54-A585-7CB5286FE812}"/>
          </ac:picMkLst>
        </pc:picChg>
      </pc:sldChg>
      <pc:sldChg chg="addSp delSp modSp add">
        <pc:chgData name="Bala Chirtsabesan" userId="f8b9e090-ead3-4d62-aee0-5806f274d13a" providerId="ADAL" clId="{6EAE82B7-9F31-4282-AEF4-96084CA58E24}" dt="2019-04-26T19:47:49.856" v="2430" actId="14100"/>
        <pc:sldMkLst>
          <pc:docMk/>
          <pc:sldMk cId="1707409821" sldId="272"/>
        </pc:sldMkLst>
        <pc:spChg chg="mod">
          <ac:chgData name="Bala Chirtsabesan" userId="f8b9e090-ead3-4d62-aee0-5806f274d13a" providerId="ADAL" clId="{6EAE82B7-9F31-4282-AEF4-96084CA58E24}" dt="2019-04-26T19:42:15.970" v="2377" actId="27636"/>
          <ac:spMkLst>
            <pc:docMk/>
            <pc:sldMk cId="1707409821" sldId="272"/>
            <ac:spMk id="2" creationId="{8E3032B8-245A-4CD3-8871-68259CA3A8AB}"/>
          </ac:spMkLst>
        </pc:spChg>
        <pc:spChg chg="mod">
          <ac:chgData name="Bala Chirtsabesan" userId="f8b9e090-ead3-4d62-aee0-5806f274d13a" providerId="ADAL" clId="{6EAE82B7-9F31-4282-AEF4-96084CA58E24}" dt="2019-04-26T19:42:21.564" v="2378" actId="1076"/>
          <ac:spMkLst>
            <pc:docMk/>
            <pc:sldMk cId="1707409821" sldId="272"/>
            <ac:spMk id="3" creationId="{F24CA11C-20A5-4DD4-9162-692102D95EB9}"/>
          </ac:spMkLst>
        </pc:spChg>
        <pc:spChg chg="add mod">
          <ac:chgData name="Bala Chirtsabesan" userId="f8b9e090-ead3-4d62-aee0-5806f274d13a" providerId="ADAL" clId="{6EAE82B7-9F31-4282-AEF4-96084CA58E24}" dt="2019-04-26T19:45:58.681" v="2411" actId="1076"/>
          <ac:spMkLst>
            <pc:docMk/>
            <pc:sldMk cId="1707409821" sldId="272"/>
            <ac:spMk id="5" creationId="{16050AC9-C8DA-4031-9C4B-DFDE56672A8C}"/>
          </ac:spMkLst>
        </pc:spChg>
        <pc:spChg chg="add del mod">
          <ac:chgData name="Bala Chirtsabesan" userId="f8b9e090-ead3-4d62-aee0-5806f274d13a" providerId="ADAL" clId="{6EAE82B7-9F31-4282-AEF4-96084CA58E24}" dt="2019-04-26T19:44:15.010" v="2394"/>
          <ac:spMkLst>
            <pc:docMk/>
            <pc:sldMk cId="1707409821" sldId="272"/>
            <ac:spMk id="8" creationId="{0EF35D22-51C8-4197-8FF5-9099B69A58AF}"/>
          </ac:spMkLst>
        </pc:spChg>
        <pc:spChg chg="add mod">
          <ac:chgData name="Bala Chirtsabesan" userId="f8b9e090-ead3-4d62-aee0-5806f274d13a" providerId="ADAL" clId="{6EAE82B7-9F31-4282-AEF4-96084CA58E24}" dt="2019-04-26T19:46:25.210" v="2415" actId="1076"/>
          <ac:spMkLst>
            <pc:docMk/>
            <pc:sldMk cId="1707409821" sldId="272"/>
            <ac:spMk id="10" creationId="{10E7F543-AFE8-42E6-8FF6-E1A7BD1729D5}"/>
          </ac:spMkLst>
        </pc:spChg>
        <pc:picChg chg="add del mod">
          <ac:chgData name="Bala Chirtsabesan" userId="f8b9e090-ead3-4d62-aee0-5806f274d13a" providerId="ADAL" clId="{6EAE82B7-9F31-4282-AEF4-96084CA58E24}" dt="2019-04-26T19:45:44.302" v="2407" actId="478"/>
          <ac:picMkLst>
            <pc:docMk/>
            <pc:sldMk cId="1707409821" sldId="272"/>
            <ac:picMk id="4" creationId="{EE964ABE-4CB8-4D74-B4F2-6D09FAB29F95}"/>
          </ac:picMkLst>
        </pc:picChg>
        <pc:picChg chg="add del mod">
          <ac:chgData name="Bala Chirtsabesan" userId="f8b9e090-ead3-4d62-aee0-5806f274d13a" providerId="ADAL" clId="{6EAE82B7-9F31-4282-AEF4-96084CA58E24}" dt="2019-04-26T19:43:35.751" v="2388" actId="478"/>
          <ac:picMkLst>
            <pc:docMk/>
            <pc:sldMk cId="1707409821" sldId="272"/>
            <ac:picMk id="6" creationId="{AF2AAB42-37A9-4BC1-AE03-CAFEF25E5907}"/>
          </ac:picMkLst>
        </pc:picChg>
        <pc:picChg chg="add del mod">
          <ac:chgData name="Bala Chirtsabesan" userId="f8b9e090-ead3-4d62-aee0-5806f274d13a" providerId="ADAL" clId="{6EAE82B7-9F31-4282-AEF4-96084CA58E24}" dt="2019-04-26T19:46:10.501" v="2412" actId="478"/>
          <ac:picMkLst>
            <pc:docMk/>
            <pc:sldMk cId="1707409821" sldId="272"/>
            <ac:picMk id="7" creationId="{ADA91930-CC75-4D76-90A8-4322A20568AC}"/>
          </ac:picMkLst>
        </pc:picChg>
        <pc:picChg chg="add del">
          <ac:chgData name="Bala Chirtsabesan" userId="f8b9e090-ead3-4d62-aee0-5806f274d13a" providerId="ADAL" clId="{6EAE82B7-9F31-4282-AEF4-96084CA58E24}" dt="2019-04-26T19:44:15.010" v="2394"/>
          <ac:picMkLst>
            <pc:docMk/>
            <pc:sldMk cId="1707409821" sldId="272"/>
            <ac:picMk id="9" creationId="{E0C66FB5-91F9-41E0-BA99-A6810ECEC3CB}"/>
          </ac:picMkLst>
        </pc:picChg>
        <pc:picChg chg="add del mod">
          <ac:chgData name="Bala Chirtsabesan" userId="f8b9e090-ead3-4d62-aee0-5806f274d13a" providerId="ADAL" clId="{6EAE82B7-9F31-4282-AEF4-96084CA58E24}" dt="2019-04-26T19:44:58.020" v="2398" actId="478"/>
          <ac:picMkLst>
            <pc:docMk/>
            <pc:sldMk cId="1707409821" sldId="272"/>
            <ac:picMk id="11" creationId="{CF7C0E2F-C575-4641-B013-3286B6CE6F5C}"/>
          </ac:picMkLst>
        </pc:picChg>
        <pc:picChg chg="add del mod">
          <ac:chgData name="Bala Chirtsabesan" userId="f8b9e090-ead3-4d62-aee0-5806f274d13a" providerId="ADAL" clId="{6EAE82B7-9F31-4282-AEF4-96084CA58E24}" dt="2019-04-26T19:46:40.206" v="2416" actId="478"/>
          <ac:picMkLst>
            <pc:docMk/>
            <pc:sldMk cId="1707409821" sldId="272"/>
            <ac:picMk id="12" creationId="{B097FA12-7DD1-44DE-B806-12BE069BB3A5}"/>
          </ac:picMkLst>
        </pc:picChg>
        <pc:picChg chg="add del mod">
          <ac:chgData name="Bala Chirtsabesan" userId="f8b9e090-ead3-4d62-aee0-5806f274d13a" providerId="ADAL" clId="{6EAE82B7-9F31-4282-AEF4-96084CA58E24}" dt="2019-04-26T19:47:38.890" v="2426" actId="478"/>
          <ac:picMkLst>
            <pc:docMk/>
            <pc:sldMk cId="1707409821" sldId="272"/>
            <ac:picMk id="13" creationId="{80E20E56-6C98-4DBF-8469-CD505D560014}"/>
          </ac:picMkLst>
        </pc:picChg>
        <pc:picChg chg="add mod">
          <ac:chgData name="Bala Chirtsabesan" userId="f8b9e090-ead3-4d62-aee0-5806f274d13a" providerId="ADAL" clId="{6EAE82B7-9F31-4282-AEF4-96084CA58E24}" dt="2019-04-26T19:47:23.438" v="2425" actId="14100"/>
          <ac:picMkLst>
            <pc:docMk/>
            <pc:sldMk cId="1707409821" sldId="272"/>
            <ac:picMk id="14" creationId="{49B6A6E7-BCF6-4F1A-9734-7D76BD476019}"/>
          </ac:picMkLst>
        </pc:picChg>
        <pc:picChg chg="add del mod">
          <ac:chgData name="Bala Chirtsabesan" userId="f8b9e090-ead3-4d62-aee0-5806f274d13a" providerId="ADAL" clId="{6EAE82B7-9F31-4282-AEF4-96084CA58E24}" dt="2019-04-26T19:47:10.971" v="2420" actId="478"/>
          <ac:picMkLst>
            <pc:docMk/>
            <pc:sldMk cId="1707409821" sldId="272"/>
            <ac:picMk id="15" creationId="{9A0BBD49-8D7D-4304-9833-B271629ECCF8}"/>
          </ac:picMkLst>
        </pc:picChg>
        <pc:picChg chg="add mod">
          <ac:chgData name="Bala Chirtsabesan" userId="f8b9e090-ead3-4d62-aee0-5806f274d13a" providerId="ADAL" clId="{6EAE82B7-9F31-4282-AEF4-96084CA58E24}" dt="2019-04-26T19:47:18.768" v="2423" actId="14100"/>
          <ac:picMkLst>
            <pc:docMk/>
            <pc:sldMk cId="1707409821" sldId="272"/>
            <ac:picMk id="16" creationId="{DFF5AC65-1BF3-4602-BBD8-2AD3239A3757}"/>
          </ac:picMkLst>
        </pc:picChg>
        <pc:picChg chg="add mod">
          <ac:chgData name="Bala Chirtsabesan" userId="f8b9e090-ead3-4d62-aee0-5806f274d13a" providerId="ADAL" clId="{6EAE82B7-9F31-4282-AEF4-96084CA58E24}" dt="2019-04-26T19:47:49.856" v="2430" actId="14100"/>
          <ac:picMkLst>
            <pc:docMk/>
            <pc:sldMk cId="1707409821" sldId="272"/>
            <ac:picMk id="17" creationId="{77523FC9-935B-484F-801A-FE9D723045F6}"/>
          </ac:picMkLst>
        </pc:picChg>
      </pc:sldChg>
      <pc:sldChg chg="addSp modSp add">
        <pc:chgData name="Bala Chirtsabesan" userId="f8b9e090-ead3-4d62-aee0-5806f274d13a" providerId="ADAL" clId="{6EAE82B7-9F31-4282-AEF4-96084CA58E24}" dt="2019-04-26T19:53:32.416" v="2545" actId="1076"/>
        <pc:sldMkLst>
          <pc:docMk/>
          <pc:sldMk cId="2569966118" sldId="273"/>
        </pc:sldMkLst>
        <pc:spChg chg="mod">
          <ac:chgData name="Bala Chirtsabesan" userId="f8b9e090-ead3-4d62-aee0-5806f274d13a" providerId="ADAL" clId="{6EAE82B7-9F31-4282-AEF4-96084CA58E24}" dt="2019-04-26T19:51:57.506" v="2470" actId="20577"/>
          <ac:spMkLst>
            <pc:docMk/>
            <pc:sldMk cId="2569966118" sldId="273"/>
            <ac:spMk id="2" creationId="{43874F9E-3649-4678-98DD-8F96967C3225}"/>
          </ac:spMkLst>
        </pc:spChg>
        <pc:spChg chg="mod">
          <ac:chgData name="Bala Chirtsabesan" userId="f8b9e090-ead3-4d62-aee0-5806f274d13a" providerId="ADAL" clId="{6EAE82B7-9F31-4282-AEF4-96084CA58E24}" dt="2019-04-26T19:52:51.376" v="2538" actId="14100"/>
          <ac:spMkLst>
            <pc:docMk/>
            <pc:sldMk cId="2569966118" sldId="273"/>
            <ac:spMk id="3" creationId="{EC2D2E19-4B51-41AC-ABDD-4206C09E3FF8}"/>
          </ac:spMkLst>
        </pc:spChg>
        <pc:picChg chg="add mod">
          <ac:chgData name="Bala Chirtsabesan" userId="f8b9e090-ead3-4d62-aee0-5806f274d13a" providerId="ADAL" clId="{6EAE82B7-9F31-4282-AEF4-96084CA58E24}" dt="2019-04-26T19:53:32.416" v="2545" actId="1076"/>
          <ac:picMkLst>
            <pc:docMk/>
            <pc:sldMk cId="2569966118" sldId="273"/>
            <ac:picMk id="4" creationId="{6A0D957E-2843-4952-8B45-061B8D34EC22}"/>
          </ac:picMkLst>
        </pc:picChg>
      </pc:sldChg>
      <pc:sldChg chg="addSp modSp add">
        <pc:chgData name="Bala Chirtsabesan" userId="f8b9e090-ead3-4d62-aee0-5806f274d13a" providerId="ADAL" clId="{6EAE82B7-9F31-4282-AEF4-96084CA58E24}" dt="2019-04-27T05:12:44.277" v="3756" actId="14100"/>
        <pc:sldMkLst>
          <pc:docMk/>
          <pc:sldMk cId="2363505286" sldId="274"/>
        </pc:sldMkLst>
        <pc:spChg chg="mod">
          <ac:chgData name="Bala Chirtsabesan" userId="f8b9e090-ead3-4d62-aee0-5806f274d13a" providerId="ADAL" clId="{6EAE82B7-9F31-4282-AEF4-96084CA58E24}" dt="2019-04-26T19:54:14.705" v="2575" actId="20577"/>
          <ac:spMkLst>
            <pc:docMk/>
            <pc:sldMk cId="2363505286" sldId="274"/>
            <ac:spMk id="2" creationId="{A031D76A-23BE-4F38-B439-0AE60052090E}"/>
          </ac:spMkLst>
        </pc:spChg>
        <pc:spChg chg="mod">
          <ac:chgData name="Bala Chirtsabesan" userId="f8b9e090-ead3-4d62-aee0-5806f274d13a" providerId="ADAL" clId="{6EAE82B7-9F31-4282-AEF4-96084CA58E24}" dt="2019-04-26T19:58:22.224" v="2738" actId="14100"/>
          <ac:spMkLst>
            <pc:docMk/>
            <pc:sldMk cId="2363505286" sldId="274"/>
            <ac:spMk id="3" creationId="{4D1D3533-F228-4D60-A416-8C1F5BA61DC2}"/>
          </ac:spMkLst>
        </pc:spChg>
        <pc:picChg chg="add mod">
          <ac:chgData name="Bala Chirtsabesan" userId="f8b9e090-ead3-4d62-aee0-5806f274d13a" providerId="ADAL" clId="{6EAE82B7-9F31-4282-AEF4-96084CA58E24}" dt="2019-04-27T05:11:49.326" v="3753" actId="1076"/>
          <ac:picMkLst>
            <pc:docMk/>
            <pc:sldMk cId="2363505286" sldId="274"/>
            <ac:picMk id="4" creationId="{EDB84F9C-04CB-4915-BAA0-1443E2C29B16}"/>
          </ac:picMkLst>
        </pc:picChg>
        <pc:picChg chg="add mod">
          <ac:chgData name="Bala Chirtsabesan" userId="f8b9e090-ead3-4d62-aee0-5806f274d13a" providerId="ADAL" clId="{6EAE82B7-9F31-4282-AEF4-96084CA58E24}" dt="2019-04-27T05:12:44.277" v="3756" actId="14100"/>
          <ac:picMkLst>
            <pc:docMk/>
            <pc:sldMk cId="2363505286" sldId="274"/>
            <ac:picMk id="5" creationId="{2275DB73-36A0-4D09-9C13-A5DFC1EA0259}"/>
          </ac:picMkLst>
        </pc:picChg>
      </pc:sldChg>
      <pc:sldChg chg="addSp delSp modSp add">
        <pc:chgData name="Bala Chirtsabesan" userId="f8b9e090-ead3-4d62-aee0-5806f274d13a" providerId="ADAL" clId="{6EAE82B7-9F31-4282-AEF4-96084CA58E24}" dt="2019-04-26T20:05:58.457" v="3019" actId="113"/>
        <pc:sldMkLst>
          <pc:docMk/>
          <pc:sldMk cId="2246622987" sldId="275"/>
        </pc:sldMkLst>
        <pc:spChg chg="mod">
          <ac:chgData name="Bala Chirtsabesan" userId="f8b9e090-ead3-4d62-aee0-5806f274d13a" providerId="ADAL" clId="{6EAE82B7-9F31-4282-AEF4-96084CA58E24}" dt="2019-04-26T20:05:58.457" v="3019" actId="113"/>
          <ac:spMkLst>
            <pc:docMk/>
            <pc:sldMk cId="2246622987" sldId="275"/>
            <ac:spMk id="2" creationId="{CCFE6FB0-951A-492C-A0AD-66E7CD4CC187}"/>
          </ac:spMkLst>
        </pc:spChg>
        <pc:spChg chg="mod">
          <ac:chgData name="Bala Chirtsabesan" userId="f8b9e090-ead3-4d62-aee0-5806f274d13a" providerId="ADAL" clId="{6EAE82B7-9F31-4282-AEF4-96084CA58E24}" dt="2019-04-26T20:04:27.795" v="2961" actId="207"/>
          <ac:spMkLst>
            <pc:docMk/>
            <pc:sldMk cId="2246622987" sldId="275"/>
            <ac:spMk id="3" creationId="{B36BCD10-7AF8-4260-BCF3-8AED9AFB10B2}"/>
          </ac:spMkLst>
        </pc:spChg>
        <pc:picChg chg="add del mod">
          <ac:chgData name="Bala Chirtsabesan" userId="f8b9e090-ead3-4d62-aee0-5806f274d13a" providerId="ADAL" clId="{6EAE82B7-9F31-4282-AEF4-96084CA58E24}" dt="2019-04-26T20:03:45.078" v="2914" actId="478"/>
          <ac:picMkLst>
            <pc:docMk/>
            <pc:sldMk cId="2246622987" sldId="275"/>
            <ac:picMk id="4" creationId="{59408C25-35CB-4E58-B6AF-DC08E8724DCC}"/>
          </ac:picMkLst>
        </pc:picChg>
        <pc:picChg chg="add mod">
          <ac:chgData name="Bala Chirtsabesan" userId="f8b9e090-ead3-4d62-aee0-5806f274d13a" providerId="ADAL" clId="{6EAE82B7-9F31-4282-AEF4-96084CA58E24}" dt="2019-04-26T20:04:00.910" v="2920" actId="14100"/>
          <ac:picMkLst>
            <pc:docMk/>
            <pc:sldMk cId="2246622987" sldId="275"/>
            <ac:picMk id="5" creationId="{3214177E-D2A9-4009-AAA8-ABF3F40A8CFC}"/>
          </ac:picMkLst>
        </pc:picChg>
      </pc:sldChg>
      <pc:sldChg chg="addSp delSp modSp add">
        <pc:chgData name="Bala Chirtsabesan" userId="f8b9e090-ead3-4d62-aee0-5806f274d13a" providerId="ADAL" clId="{6EAE82B7-9F31-4282-AEF4-96084CA58E24}" dt="2019-04-27T05:17:27.552" v="3778" actId="1076"/>
        <pc:sldMkLst>
          <pc:docMk/>
          <pc:sldMk cId="73207100" sldId="276"/>
        </pc:sldMkLst>
        <pc:spChg chg="mod">
          <ac:chgData name="Bala Chirtsabesan" userId="f8b9e090-ead3-4d62-aee0-5806f274d13a" providerId="ADAL" clId="{6EAE82B7-9F31-4282-AEF4-96084CA58E24}" dt="2019-04-26T20:05:06.830" v="3013" actId="27636"/>
          <ac:spMkLst>
            <pc:docMk/>
            <pc:sldMk cId="73207100" sldId="276"/>
            <ac:spMk id="2" creationId="{BA617EB4-8901-479A-BC38-B9EF438E78F9}"/>
          </ac:spMkLst>
        </pc:spChg>
        <pc:spChg chg="del mod">
          <ac:chgData name="Bala Chirtsabesan" userId="f8b9e090-ead3-4d62-aee0-5806f274d13a" providerId="ADAL" clId="{6EAE82B7-9F31-4282-AEF4-96084CA58E24}" dt="2019-04-26T20:05:36.777" v="3015" actId="478"/>
          <ac:spMkLst>
            <pc:docMk/>
            <pc:sldMk cId="73207100" sldId="276"/>
            <ac:spMk id="3" creationId="{4C070D64-2FB6-48DF-895C-5BA40FAC8FD4}"/>
          </ac:spMkLst>
        </pc:spChg>
        <pc:spChg chg="add del mod">
          <ac:chgData name="Bala Chirtsabesan" userId="f8b9e090-ead3-4d62-aee0-5806f274d13a" providerId="ADAL" clId="{6EAE82B7-9F31-4282-AEF4-96084CA58E24}" dt="2019-04-27T05:16:20.375" v="3760" actId="11529"/>
          <ac:spMkLst>
            <pc:docMk/>
            <pc:sldMk cId="73207100" sldId="276"/>
            <ac:spMk id="5" creationId="{F95AAD87-91A7-40B3-B2BC-5830C325A25B}"/>
          </ac:spMkLst>
        </pc:spChg>
        <pc:spChg chg="add mod">
          <ac:chgData name="Bala Chirtsabesan" userId="f8b9e090-ead3-4d62-aee0-5806f274d13a" providerId="ADAL" clId="{6EAE82B7-9F31-4282-AEF4-96084CA58E24}" dt="2019-04-27T05:17:23.631" v="3777" actId="1076"/>
          <ac:spMkLst>
            <pc:docMk/>
            <pc:sldMk cId="73207100" sldId="276"/>
            <ac:spMk id="6" creationId="{DB1C8C18-506E-4D6D-97D8-C2A83BC150B7}"/>
          </ac:spMkLst>
        </pc:spChg>
        <pc:picChg chg="add mod">
          <ac:chgData name="Bala Chirtsabesan" userId="f8b9e090-ead3-4d62-aee0-5806f274d13a" providerId="ADAL" clId="{6EAE82B7-9F31-4282-AEF4-96084CA58E24}" dt="2019-04-27T05:17:27.552" v="3778" actId="1076"/>
          <ac:picMkLst>
            <pc:docMk/>
            <pc:sldMk cId="73207100" sldId="276"/>
            <ac:picMk id="3" creationId="{84D5CB8D-2D56-43A8-A2E6-85F217D94A5A}"/>
          </ac:picMkLst>
        </pc:picChg>
        <pc:picChg chg="add mod">
          <ac:chgData name="Bala Chirtsabesan" userId="f8b9e090-ead3-4d62-aee0-5806f274d13a" providerId="ADAL" clId="{6EAE82B7-9F31-4282-AEF4-96084CA58E24}" dt="2019-04-27T05:17:09.974" v="3775" actId="1076"/>
          <ac:picMkLst>
            <pc:docMk/>
            <pc:sldMk cId="73207100" sldId="276"/>
            <ac:picMk id="4" creationId="{81333859-02AB-4EC6-BB01-8057328F694F}"/>
          </ac:picMkLst>
        </pc:picChg>
      </pc:sldChg>
      <pc:sldChg chg="modSp add">
        <pc:chgData name="Bala Chirtsabesan" userId="f8b9e090-ead3-4d62-aee0-5806f274d13a" providerId="ADAL" clId="{6EAE82B7-9F31-4282-AEF4-96084CA58E24}" dt="2019-04-27T05:17:45.735" v="3779" actId="313"/>
        <pc:sldMkLst>
          <pc:docMk/>
          <pc:sldMk cId="1086733259" sldId="277"/>
        </pc:sldMkLst>
        <pc:spChg chg="mod">
          <ac:chgData name="Bala Chirtsabesan" userId="f8b9e090-ead3-4d62-aee0-5806f274d13a" providerId="ADAL" clId="{6EAE82B7-9F31-4282-AEF4-96084CA58E24}" dt="2019-04-27T05:17:45.735" v="3779" actId="313"/>
          <ac:spMkLst>
            <pc:docMk/>
            <pc:sldMk cId="1086733259" sldId="277"/>
            <ac:spMk id="2" creationId="{2A7C3535-B74A-49C6-BE73-80A1F5F5E12E}"/>
          </ac:spMkLst>
        </pc:spChg>
        <pc:spChg chg="mod">
          <ac:chgData name="Bala Chirtsabesan" userId="f8b9e090-ead3-4d62-aee0-5806f274d13a" providerId="ADAL" clId="{6EAE82B7-9F31-4282-AEF4-96084CA58E24}" dt="2019-04-26T20:15:40.847" v="3160" actId="20577"/>
          <ac:spMkLst>
            <pc:docMk/>
            <pc:sldMk cId="1086733259" sldId="277"/>
            <ac:spMk id="3" creationId="{62EFCE8E-DD7C-435F-BCDC-4A92D35B7AF1}"/>
          </ac:spMkLst>
        </pc:spChg>
      </pc:sldChg>
      <pc:sldChg chg="addSp delSp modSp add">
        <pc:chgData name="Bala Chirtsabesan" userId="f8b9e090-ead3-4d62-aee0-5806f274d13a" providerId="ADAL" clId="{6EAE82B7-9F31-4282-AEF4-96084CA58E24}" dt="2019-04-26T20:12:38.848" v="3095" actId="20577"/>
        <pc:sldMkLst>
          <pc:docMk/>
          <pc:sldMk cId="3126533281" sldId="278"/>
        </pc:sldMkLst>
        <pc:spChg chg="mod">
          <ac:chgData name="Bala Chirtsabesan" userId="f8b9e090-ead3-4d62-aee0-5806f274d13a" providerId="ADAL" clId="{6EAE82B7-9F31-4282-AEF4-96084CA58E24}" dt="2019-04-26T20:12:38.848" v="3095" actId="20577"/>
          <ac:spMkLst>
            <pc:docMk/>
            <pc:sldMk cId="3126533281" sldId="278"/>
            <ac:spMk id="2" creationId="{6DB6CC48-2BA7-4453-BB1E-6D1C3D483995}"/>
          </ac:spMkLst>
        </pc:spChg>
        <pc:spChg chg="del">
          <ac:chgData name="Bala Chirtsabesan" userId="f8b9e090-ead3-4d62-aee0-5806f274d13a" providerId="ADAL" clId="{6EAE82B7-9F31-4282-AEF4-96084CA58E24}" dt="2019-04-26T20:08:56.317" v="3063" actId="478"/>
          <ac:spMkLst>
            <pc:docMk/>
            <pc:sldMk cId="3126533281" sldId="278"/>
            <ac:spMk id="3" creationId="{B1F0DFAB-52EA-4F9D-AB31-5E08B0FC15BB}"/>
          </ac:spMkLst>
        </pc:spChg>
        <pc:spChg chg="add mod">
          <ac:chgData name="Bala Chirtsabesan" userId="f8b9e090-ead3-4d62-aee0-5806f274d13a" providerId="ADAL" clId="{6EAE82B7-9F31-4282-AEF4-96084CA58E24}" dt="2019-04-26T20:11:12.525" v="3076" actId="208"/>
          <ac:spMkLst>
            <pc:docMk/>
            <pc:sldMk cId="3126533281" sldId="278"/>
            <ac:spMk id="7" creationId="{00DB0F9D-F933-42B4-BD49-DC2AADE5A9D0}"/>
          </ac:spMkLst>
        </pc:spChg>
        <pc:picChg chg="add mod">
          <ac:chgData name="Bala Chirtsabesan" userId="f8b9e090-ead3-4d62-aee0-5806f274d13a" providerId="ADAL" clId="{6EAE82B7-9F31-4282-AEF4-96084CA58E24}" dt="2019-04-26T20:09:29.338" v="3066" actId="1076"/>
          <ac:picMkLst>
            <pc:docMk/>
            <pc:sldMk cId="3126533281" sldId="278"/>
            <ac:picMk id="4" creationId="{D59E8911-1BA5-419B-B420-32A9F883ED87}"/>
          </ac:picMkLst>
        </pc:picChg>
        <pc:picChg chg="add del mod">
          <ac:chgData name="Bala Chirtsabesan" userId="f8b9e090-ead3-4d62-aee0-5806f274d13a" providerId="ADAL" clId="{6EAE82B7-9F31-4282-AEF4-96084CA58E24}" dt="2019-04-26T20:10:16.466" v="3070" actId="478"/>
          <ac:picMkLst>
            <pc:docMk/>
            <pc:sldMk cId="3126533281" sldId="278"/>
            <ac:picMk id="5" creationId="{FFD4AB01-C46B-4495-BE38-CCE07C5AB208}"/>
          </ac:picMkLst>
        </pc:picChg>
        <pc:picChg chg="add mod">
          <ac:chgData name="Bala Chirtsabesan" userId="f8b9e090-ead3-4d62-aee0-5806f274d13a" providerId="ADAL" clId="{6EAE82B7-9F31-4282-AEF4-96084CA58E24}" dt="2019-04-26T20:10:27.498" v="3073" actId="14100"/>
          <ac:picMkLst>
            <pc:docMk/>
            <pc:sldMk cId="3126533281" sldId="278"/>
            <ac:picMk id="6" creationId="{0177AB8D-E7FD-4CD9-99B9-AC531832D67C}"/>
          </ac:picMkLst>
        </pc:picChg>
      </pc:sldChg>
      <pc:sldChg chg="addSp delSp modSp add">
        <pc:chgData name="Bala Chirtsabesan" userId="f8b9e090-ead3-4d62-aee0-5806f274d13a" providerId="ADAL" clId="{6EAE82B7-9F31-4282-AEF4-96084CA58E24}" dt="2019-04-26T20:14:34.542" v="3121" actId="14100"/>
        <pc:sldMkLst>
          <pc:docMk/>
          <pc:sldMk cId="2175725504" sldId="279"/>
        </pc:sldMkLst>
        <pc:spChg chg="mod">
          <ac:chgData name="Bala Chirtsabesan" userId="f8b9e090-ead3-4d62-aee0-5806f274d13a" providerId="ADAL" clId="{6EAE82B7-9F31-4282-AEF4-96084CA58E24}" dt="2019-04-26T20:12:51.139" v="3107" actId="20577"/>
          <ac:spMkLst>
            <pc:docMk/>
            <pc:sldMk cId="2175725504" sldId="279"/>
            <ac:spMk id="2" creationId="{6DB6CC48-2BA7-4453-BB1E-6D1C3D483995}"/>
          </ac:spMkLst>
        </pc:spChg>
        <pc:spChg chg="mod ord">
          <ac:chgData name="Bala Chirtsabesan" userId="f8b9e090-ead3-4d62-aee0-5806f274d13a" providerId="ADAL" clId="{6EAE82B7-9F31-4282-AEF4-96084CA58E24}" dt="2019-04-26T20:14:34.542" v="3121" actId="14100"/>
          <ac:spMkLst>
            <pc:docMk/>
            <pc:sldMk cId="2175725504" sldId="279"/>
            <ac:spMk id="7" creationId="{00DB0F9D-F933-42B4-BD49-DC2AADE5A9D0}"/>
          </ac:spMkLst>
        </pc:spChg>
        <pc:picChg chg="add mod">
          <ac:chgData name="Bala Chirtsabesan" userId="f8b9e090-ead3-4d62-aee0-5806f274d13a" providerId="ADAL" clId="{6EAE82B7-9F31-4282-AEF4-96084CA58E24}" dt="2019-04-26T20:13:18.554" v="3110" actId="1076"/>
          <ac:picMkLst>
            <pc:docMk/>
            <pc:sldMk cId="2175725504" sldId="279"/>
            <ac:picMk id="3" creationId="{48091C78-0B38-41C2-938D-DD4297EFCA4B}"/>
          </ac:picMkLst>
        </pc:picChg>
        <pc:picChg chg="del">
          <ac:chgData name="Bala Chirtsabesan" userId="f8b9e090-ead3-4d62-aee0-5806f274d13a" providerId="ADAL" clId="{6EAE82B7-9F31-4282-AEF4-96084CA58E24}" dt="2019-04-26T20:12:53.684" v="3108" actId="478"/>
          <ac:picMkLst>
            <pc:docMk/>
            <pc:sldMk cId="2175725504" sldId="279"/>
            <ac:picMk id="4" creationId="{D59E8911-1BA5-419B-B420-32A9F883ED87}"/>
          </ac:picMkLst>
        </pc:picChg>
        <pc:picChg chg="add mod">
          <ac:chgData name="Bala Chirtsabesan" userId="f8b9e090-ead3-4d62-aee0-5806f274d13a" providerId="ADAL" clId="{6EAE82B7-9F31-4282-AEF4-96084CA58E24}" dt="2019-04-26T20:14:20.717" v="3119" actId="1076"/>
          <ac:picMkLst>
            <pc:docMk/>
            <pc:sldMk cId="2175725504" sldId="279"/>
            <ac:picMk id="5" creationId="{C4620739-9FB4-45B3-A4FD-97AC4FEB837C}"/>
          </ac:picMkLst>
        </pc:picChg>
        <pc:picChg chg="del">
          <ac:chgData name="Bala Chirtsabesan" userId="f8b9e090-ead3-4d62-aee0-5806f274d13a" providerId="ADAL" clId="{6EAE82B7-9F31-4282-AEF4-96084CA58E24}" dt="2019-04-26T20:13:21.035" v="3111" actId="478"/>
          <ac:picMkLst>
            <pc:docMk/>
            <pc:sldMk cId="2175725504" sldId="279"/>
            <ac:picMk id="6" creationId="{0177AB8D-E7FD-4CD9-99B9-AC531832D67C}"/>
          </ac:picMkLst>
        </pc:picChg>
      </pc:sldChg>
      <pc:sldChg chg="addSp delSp modSp add">
        <pc:chgData name="Bala Chirtsabesan" userId="f8b9e090-ead3-4d62-aee0-5806f274d13a" providerId="ADAL" clId="{6EAE82B7-9F31-4282-AEF4-96084CA58E24}" dt="2019-04-26T20:17:04.750" v="3174" actId="14100"/>
        <pc:sldMkLst>
          <pc:docMk/>
          <pc:sldMk cId="1822775079" sldId="280"/>
        </pc:sldMkLst>
        <pc:spChg chg="mod">
          <ac:chgData name="Bala Chirtsabesan" userId="f8b9e090-ead3-4d62-aee0-5806f274d13a" providerId="ADAL" clId="{6EAE82B7-9F31-4282-AEF4-96084CA58E24}" dt="2019-04-26T20:15:57.854" v="3168" actId="20577"/>
          <ac:spMkLst>
            <pc:docMk/>
            <pc:sldMk cId="1822775079" sldId="280"/>
            <ac:spMk id="2" creationId="{A3190A55-9B29-430D-B85F-56BF3D98A5C9}"/>
          </ac:spMkLst>
        </pc:spChg>
        <pc:spChg chg="del">
          <ac:chgData name="Bala Chirtsabesan" userId="f8b9e090-ead3-4d62-aee0-5806f274d13a" providerId="ADAL" clId="{6EAE82B7-9F31-4282-AEF4-96084CA58E24}" dt="2019-04-26T20:16:04.894" v="3169" actId="478"/>
          <ac:spMkLst>
            <pc:docMk/>
            <pc:sldMk cId="1822775079" sldId="280"/>
            <ac:spMk id="3" creationId="{013ECADE-6339-48C0-8BFA-9210B538DF17}"/>
          </ac:spMkLst>
        </pc:spChg>
        <pc:picChg chg="add mod">
          <ac:chgData name="Bala Chirtsabesan" userId="f8b9e090-ead3-4d62-aee0-5806f274d13a" providerId="ADAL" clId="{6EAE82B7-9F31-4282-AEF4-96084CA58E24}" dt="2019-04-26T20:17:04.750" v="3174" actId="14100"/>
          <ac:picMkLst>
            <pc:docMk/>
            <pc:sldMk cId="1822775079" sldId="280"/>
            <ac:picMk id="4" creationId="{7F75B0FA-04B4-44E0-88B5-F281597839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4C6E-975F-472A-8426-19F21BE67E8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7113-5A16-418E-9408-1B25731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ream-analytics/stream-analytics-introduc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event-hubs/event-hubs-features#partiti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event-hubs/event-hubs-abou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iot-hub/iot-hub-compare-event-hub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7113-5A16-418E-9408-1B2573155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5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today’s world, there’s lots and lots of data that can be streamed from all kinds of devices and applications.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is valuable only when there is an easy way to process and get timely insights from data sources.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stream data from different types of devices – IoT devices, social media feeds, applications. These are what we can call Event Producers.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Azure Stream Analytics?</a:t>
            </a:r>
            <a:endParaRPr lang="en-US" b="0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https://docs.microsoft.com/en-us/azure/stream-analytics/stream-analytics-introduction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7113-5A16-418E-9408-1B2573155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2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Analytics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analytics on Point of Sale data for inventory control and anomaly detection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stream analytics to understand user behavior and patterns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Typical pipeline using Stream Analytics goes like this – Event Producers produce the data, you use Stream Analytics to analyze the data and then do something with the analyzed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see that there is an additional step in the middle – Event Ingestion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7113-5A16-418E-9408-1B25731557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9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discussing Stream Analytics in more detail, we should know about Event Ingestion and Event Hubs.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Event Hubs – Big data streaming platform and event ingestion service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Hubs uses a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partitioned consumer 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enabling multiple applications to process the stream concurrently and letting you control the speed of processing.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Event Hubs — A big data streaming platform and event ingestion service</a:t>
            </a:r>
          </a:p>
          <a:p>
            <a:r>
              <a:rPr lang="en-US" dirty="0">
                <a:hlinkClick r:id="rId4"/>
              </a:rPr>
              <a:t>https://docs.microsoft.com/en-us/azure/event-hubs/event-hubs-about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7113-5A16-418E-9408-1B25731557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3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producers and event consumers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producers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Any entity that sends data to an event hub. Event publishers can publish events using HTTPS or AMQP 1.0 or Apache Kafka (1.0 and above)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Event receivers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Any entity that reads event data from an event hub. All Event Hubs consumers connect via the AMQP 1.0 session. The Event Hubs service delivers events through a session as they become available. All Kafka consumers connect via the Kafka protocol 1.0 and later.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7113-5A16-418E-9408-1B25731557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 more capability specific to IoT devices like File upload, per-device identity</a:t>
            </a:r>
          </a:p>
          <a:p>
            <a:endParaRPr lang="en-US" dirty="0"/>
          </a:p>
          <a:p>
            <a:r>
              <a:rPr lang="en-US" b="1" dirty="0"/>
              <a:t>References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Connecting IoT Devices to Azure: IoT Hub and Event Hubs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>
                <a:hlinkClick r:id="rId3"/>
              </a:rPr>
              <a:t>https://docs.microsoft.com/en-us/azure/iot-hub/iot-hub-compare-event-hubs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7113-5A16-418E-9408-1B25731557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7113-5A16-418E-9408-1B25731557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074170" y="1549321"/>
            <a:ext cx="7229352" cy="4933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3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7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4" descr="https://global.azurebootcamp.net/wp-content/uploads/2018/09/logo-2019-762x67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514" y="0"/>
            <a:ext cx="1032745" cy="9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6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3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6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7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9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BFFF-679B-4BE9-9DC5-54D20F4DE91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global.azurebootcamp.net/wp-content/uploads/2018/09/logo-2019-762x67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1" y="0"/>
            <a:ext cx="1743368" cy="15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3" y="6154634"/>
            <a:ext cx="1444858" cy="310435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569086" y="2189880"/>
            <a:ext cx="5581734" cy="135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Azure Stream Analytics with Machine Learning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9086" y="3988732"/>
            <a:ext cx="4622591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Bala Chirtsabesan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balachir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88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4032-FB6A-4897-820D-8C80E338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542"/>
          </a:xfrm>
        </p:spPr>
        <p:txBody>
          <a:bodyPr/>
          <a:lstStyle/>
          <a:p>
            <a:r>
              <a:rPr lang="en-US" dirty="0"/>
              <a:t>Stream Analytics Job - 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8593D-468C-4FBD-B530-3D8BACD1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1100669"/>
            <a:ext cx="7984066" cy="55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1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4032-FB6A-4897-820D-8C80E338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542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 Analytics Job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94D5-E853-441A-A609-2599AA2E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40732"/>
            <a:ext cx="8652933" cy="58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4032-FB6A-4897-820D-8C80E338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542"/>
          </a:xfrm>
        </p:spPr>
        <p:txBody>
          <a:bodyPr/>
          <a:lstStyle/>
          <a:p>
            <a:r>
              <a:rPr lang="en-US" dirty="0"/>
              <a:t>Stream Analytics Job -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FA925-FB95-4CF7-9461-A9796D8A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056"/>
            <a:ext cx="12192000" cy="54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3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5CE5-19C3-465A-B43E-44A0E27E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008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Visualize in 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41A85-BD08-4A54-A585-7CB5286F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5142"/>
            <a:ext cx="10953514" cy="47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9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5CE5-19C3-465A-B43E-44A0E27E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008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Visualize in Power 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F9A1C-4580-4F41-A919-03F54F64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085970"/>
            <a:ext cx="8652933" cy="532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7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32B8-245A-4CD3-8871-68259CA3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 Analytics – Query is the main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A11C-20A5-4DD4-9162-692102D9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558"/>
            <a:ext cx="10515600" cy="468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Pass-through query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050AC9-C8DA-4031-9C4B-DFDE56672A8C}"/>
              </a:ext>
            </a:extLst>
          </p:cNvPr>
          <p:cNvSpPr txBox="1">
            <a:spLocks/>
          </p:cNvSpPr>
          <p:nvPr/>
        </p:nvSpPr>
        <p:spPr>
          <a:xfrm>
            <a:off x="838200" y="2635141"/>
            <a:ext cx="10515600" cy="468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Reduce the number of fields using a column projection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E7F543-AFE8-42E6-8FF6-E1A7BD1729D5}"/>
              </a:ext>
            </a:extLst>
          </p:cNvPr>
          <p:cNvSpPr txBox="1">
            <a:spLocks/>
          </p:cNvSpPr>
          <p:nvPr/>
        </p:nvSpPr>
        <p:spPr>
          <a:xfrm>
            <a:off x="838200" y="4098439"/>
            <a:ext cx="10515600" cy="468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Count incoming calls by region: Tumbling window with aggregation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B6A6E7-BCF6-4F1A-9734-7D76BD47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3" y="3046265"/>
            <a:ext cx="6837572" cy="8822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F5AC65-1BF3-4602-BBD8-2AD3239A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23" y="4799149"/>
            <a:ext cx="7788109" cy="11613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523FC9-935B-484F-801A-FE9D72304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323" y="1676399"/>
            <a:ext cx="1740410" cy="8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0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4F9E-3649-4678-98DD-8F96967C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Analytics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2E19-4B51-41AC-ABDD-4206C09E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6575"/>
          </a:xfrm>
        </p:spPr>
        <p:txBody>
          <a:bodyPr/>
          <a:lstStyle/>
          <a:p>
            <a:r>
              <a:rPr lang="en-US" dirty="0"/>
              <a:t>Analyzing real-time sentiment on Twitter feed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D957E-2843-4952-8B45-061B8D34E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4" y="2362200"/>
            <a:ext cx="6908800" cy="40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6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76A-23BE-4F38-B439-0AE60052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sentiment analytics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3533-F228-4D60-A416-8C1F5BA6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3308"/>
          </a:xfrm>
        </p:spPr>
        <p:txBody>
          <a:bodyPr/>
          <a:lstStyle/>
          <a:p>
            <a:r>
              <a:rPr lang="en-US" dirty="0"/>
              <a:t>Add sentiment analytics model from Cortana Intelligence Gallery</a:t>
            </a:r>
          </a:p>
          <a:p>
            <a:r>
              <a:rPr lang="en-US" dirty="0"/>
              <a:t>Deploy as a web service in Azure, it will give you Web Service URL and API Key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84F9C-04CB-4915-BAA0-1443E2C29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3539068"/>
            <a:ext cx="3461939" cy="2879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5DB73-36A0-4D09-9C13-A5DFC1EA0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126" y="3539068"/>
            <a:ext cx="7129175" cy="28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0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6FB0-951A-492C-A0AD-66E7CD4C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Stream Analytics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CD10-7AF8-4260-BCF3-8AED9AFB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734"/>
            <a:ext cx="10439400" cy="10329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Configure input : Blob storage (csv sample) or real Twitter feed</a:t>
            </a:r>
          </a:p>
          <a:p>
            <a:r>
              <a:rPr lang="en-US" dirty="0"/>
              <a:t>Configure output : Blob storage (csv)</a:t>
            </a:r>
          </a:p>
          <a:p>
            <a:r>
              <a:rPr lang="en-US" dirty="0"/>
              <a:t>Add Machine Learning function : </a:t>
            </a:r>
            <a:r>
              <a:rPr lang="en-US" dirty="0">
                <a:solidFill>
                  <a:schemeClr val="accent1"/>
                </a:solidFill>
              </a:rPr>
              <a:t>sentiment1</a:t>
            </a:r>
            <a:r>
              <a:rPr lang="en-US" dirty="0"/>
              <a:t>. Use the web service URL from earlier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4177E-D2A9-4009-AAA8-ABF3F40A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13" y="2116668"/>
            <a:ext cx="9274388" cy="455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2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7EB4-8901-479A-BC38-B9EF438E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the query and start the job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33859-02AB-4EC6-BB01-8057328F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76" y="1176375"/>
            <a:ext cx="6920823" cy="2825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D5CB8D-2D56-43A8-A2E6-85F217D9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4886059"/>
            <a:ext cx="2933954" cy="12345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1C8C18-506E-4D6D-97D8-C2A83BC1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376" y="4095225"/>
            <a:ext cx="7103533" cy="697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320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5448-230C-481E-8926-A30B415A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Stream Analytics – 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ED21-4C98-4B43-A0F7-509395E4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Stream Analytics is an event-processing engine that allows you to examine high volumes of data streaming from devices. </a:t>
            </a:r>
          </a:p>
          <a:p>
            <a:endParaRPr lang="en-US" dirty="0"/>
          </a:p>
          <a:p>
            <a:r>
              <a:rPr lang="en-US" dirty="0"/>
              <a:t>Lots of data can be streamed from devices, sensors, web sites, social media feeds, applications, and more - Event Producers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2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3535-B74A-49C6-BE73-80A1F5F5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CE8E-DD7C-435F-BCDC-4A92D35B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Stream Analytics offers built-in machine learning based anomaly detection capabilities </a:t>
            </a:r>
          </a:p>
          <a:p>
            <a:endParaRPr lang="en-US" dirty="0"/>
          </a:p>
          <a:p>
            <a:r>
              <a:rPr lang="en-US" dirty="0"/>
              <a:t>Can be used to monitor the two most commonly occurring anomalies: temporary and persistent. </a:t>
            </a:r>
          </a:p>
          <a:p>
            <a:endParaRPr lang="en-US" dirty="0"/>
          </a:p>
          <a:p>
            <a:r>
              <a:rPr lang="en-US" b="1" dirty="0" err="1"/>
              <a:t>AnomalyDetection_SpikeAndDip</a:t>
            </a:r>
            <a:r>
              <a:rPr lang="en-US" dirty="0"/>
              <a:t> and </a:t>
            </a:r>
            <a:r>
              <a:rPr lang="en-US" b="1" dirty="0" err="1"/>
              <a:t>AnomalyDetection_ChangePoint</a:t>
            </a:r>
            <a:r>
              <a:rPr lang="en-US" dirty="0"/>
              <a:t> functions : Machine Learning based operators built-in to 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108673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CC48-2BA7-4453-BB1E-6D1C3D48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AnomalyDetection_SpikeAndDip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E8911-1BA5-419B-B420-32A9F883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6142"/>
            <a:ext cx="5658222" cy="1911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77AB8D-E7FD-4CD9-99B9-AC531832D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0637"/>
            <a:ext cx="6959600" cy="32761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DB0F9D-F933-42B4-BD49-DC2AADE5A9D0}"/>
              </a:ext>
            </a:extLst>
          </p:cNvPr>
          <p:cNvSpPr/>
          <p:nvPr/>
        </p:nvSpPr>
        <p:spPr>
          <a:xfrm>
            <a:off x="1439333" y="4368800"/>
            <a:ext cx="2192867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3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CC48-2BA7-4453-BB1E-6D1C3D48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AnomalyDetection_ChangePoint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91C78-0B38-41C2-938D-DD4297EF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89" y="957906"/>
            <a:ext cx="8024555" cy="2232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620739-9FB4-45B3-A4FD-97AC4FEB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34" y="3259665"/>
            <a:ext cx="6273800" cy="34588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DB0F9D-F933-42B4-BD49-DC2AADE5A9D0}"/>
              </a:ext>
            </a:extLst>
          </p:cNvPr>
          <p:cNvSpPr/>
          <p:nvPr/>
        </p:nvSpPr>
        <p:spPr>
          <a:xfrm>
            <a:off x="1583267" y="4224867"/>
            <a:ext cx="2260600" cy="200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0A55-9B29-430D-B85F-56BF3D98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5B0FA-04B4-44E0-88B5-F2815978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897533" cy="47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749" y="4315172"/>
            <a:ext cx="556975" cy="18898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36964" y="4325199"/>
            <a:ext cx="5825163" cy="94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674" tIns="18674" rIns="18674" bIns="18674" numCol="1" spcCol="14288" rtlCol="0" anchor="ctr">
            <a:spAutoFit/>
          </a:bodyPr>
          <a:lstStyle/>
          <a:p>
            <a:pPr defTabSz="914314"/>
            <a:r>
              <a:rPr lang="en-US" sz="1961" kern="0" dirty="0">
                <a:solidFill>
                  <a:srgbClr val="404040"/>
                </a:solidFill>
                <a:cs typeface="Arial"/>
              </a:rPr>
              <a:t>Bala Chirtsabesan</a:t>
            </a:r>
          </a:p>
          <a:p>
            <a:pPr defTabSz="914314"/>
            <a:r>
              <a:rPr lang="en-US" sz="1961" kern="0" dirty="0">
                <a:solidFill>
                  <a:srgbClr val="404040"/>
                </a:solidFill>
                <a:latin typeface="Segoe UI Light"/>
                <a:cs typeface="Arial"/>
              </a:rPr>
              <a:t>Software Engineer, Microsoft</a:t>
            </a:r>
          </a:p>
          <a:p>
            <a:pPr defTabSz="914314"/>
            <a:r>
              <a:rPr lang="en-US" sz="1961" kern="0" dirty="0">
                <a:solidFill>
                  <a:srgbClr val="404040"/>
                </a:solidFill>
                <a:latin typeface="Segoe UI Light"/>
                <a:cs typeface="Arial"/>
              </a:rPr>
              <a:t>@</a:t>
            </a:r>
            <a:r>
              <a:rPr lang="en-US" sz="1961" kern="0" dirty="0" err="1">
                <a:solidFill>
                  <a:srgbClr val="404040"/>
                </a:solidFill>
                <a:latin typeface="Segoe UI Light"/>
                <a:cs typeface="Arial"/>
              </a:rPr>
              <a:t>balachir</a:t>
            </a:r>
            <a:endParaRPr lang="en-US" sz="1961" kern="0" dirty="0">
              <a:solidFill>
                <a:srgbClr val="404040"/>
              </a:solidFill>
              <a:latin typeface="Segoe UI Light"/>
              <a:cs typeface="Arial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76344" y="5590386"/>
            <a:ext cx="9366000" cy="4667"/>
          </a:xfrm>
          <a:prstGeom prst="line">
            <a:avLst/>
          </a:prstGeom>
          <a:ln>
            <a:solidFill>
              <a:srgbClr val="16ACEE"/>
            </a:solidFill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701653" y="5819122"/>
            <a:ext cx="9540280" cy="402161"/>
            <a:chOff x="1735137" y="5935662"/>
            <a:chExt cx="9732963" cy="410285"/>
          </a:xfrm>
        </p:grpSpPr>
        <p:sp>
          <p:nvSpPr>
            <p:cNvPr id="21" name="TextBox 20"/>
            <p:cNvSpPr txBox="1"/>
            <p:nvPr/>
          </p:nvSpPr>
          <p:spPr>
            <a:xfrm>
              <a:off x="1735137" y="5935662"/>
              <a:ext cx="2328863" cy="41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14">
                <a:lnSpc>
                  <a:spcPct val="130000"/>
                </a:lnSpc>
              </a:pPr>
              <a:r>
                <a:rPr lang="en-US" sz="1730" kern="0" dirty="0">
                  <a:solidFill>
                    <a:srgbClr val="404040"/>
                  </a:solidFill>
                  <a:latin typeface="Segoe UI Light"/>
                  <a:cs typeface="Arial"/>
                </a:rPr>
                <a:t>gab@gab.com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3269" y="5935662"/>
              <a:ext cx="2024063" cy="41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14">
                <a:lnSpc>
                  <a:spcPct val="130000"/>
                </a:lnSpc>
              </a:pPr>
              <a:r>
                <a:rPr lang="en-US" sz="1730" kern="0" dirty="0">
                  <a:solidFill>
                    <a:srgbClr val="404040"/>
                  </a:solidFill>
                  <a:latin typeface="Segoe UI Light"/>
                  <a:cs typeface="Arial"/>
                </a:rPr>
                <a:t>gabch.com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78900" y="5935662"/>
              <a:ext cx="2489200" cy="41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314">
                <a:lnSpc>
                  <a:spcPct val="130000"/>
                </a:lnSpc>
              </a:pPr>
              <a:r>
                <a:rPr lang="en-US" sz="1730" kern="0" dirty="0">
                  <a:solidFill>
                    <a:srgbClr val="404040"/>
                  </a:solidFill>
                  <a:latin typeface="Segoe UI Light"/>
                  <a:cs typeface="Arial"/>
                </a:rPr>
                <a:t>@</a:t>
              </a:r>
              <a:r>
                <a:rPr lang="en-US" sz="1730" kern="0" dirty="0" err="1">
                  <a:solidFill>
                    <a:srgbClr val="404040"/>
                  </a:solidFill>
                  <a:latin typeface="Segoe UI Light"/>
                  <a:cs typeface="Arial"/>
                </a:rPr>
                <a:t>gabchennai</a:t>
              </a:r>
              <a:endParaRPr lang="en-US" sz="1730" kern="0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</p:grpSp>
      <p:sp>
        <p:nvSpPr>
          <p:cNvPr id="10" name="Text Placeholder 25"/>
          <p:cNvSpPr txBox="1">
            <a:spLocks/>
          </p:cNvSpPr>
          <p:nvPr/>
        </p:nvSpPr>
        <p:spPr bwMode="invGray">
          <a:xfrm>
            <a:off x="2456036" y="2074101"/>
            <a:ext cx="6525235" cy="821606"/>
          </a:xfrm>
          <a:prstGeom prst="rect">
            <a:avLst/>
          </a:prstGeom>
        </p:spPr>
        <p:txBody>
          <a:bodyPr vert="horz" wrap="square" lIns="179259" tIns="143407" rIns="179259" bIns="143407" rtlCol="0" anchor="t">
            <a:noAutofit/>
          </a:bodyPr>
          <a:lstStyle>
            <a:lvl1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6700" kern="1200" spc="-153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08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9586" indent="-282503" algn="l" defTabSz="9141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33199" indent="-293612" algn="l" defTabSz="9141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56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38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2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04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81">
              <a:lnSpc>
                <a:spcPct val="60000"/>
              </a:lnSpc>
              <a:buClr>
                <a:srgbClr val="FFFFFF"/>
              </a:buClr>
              <a:buSzPct val="90000"/>
            </a:pPr>
            <a:r>
              <a:rPr lang="en-US" sz="7645" spc="0" dirty="0">
                <a:solidFill>
                  <a:srgbClr val="404040"/>
                </a:solidFill>
              </a:rPr>
              <a:t>Thank you. </a:t>
            </a:r>
            <a:endParaRPr lang="en-US" sz="7645" spc="0" dirty="0">
              <a:solidFill>
                <a:srgbClr val="40404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262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519C-EAAB-4BF2-9FAF-8818ACD8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Stream Analytics – What and Why?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9AC8DF-A4AF-479F-9EE6-F594B4B5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9533"/>
            <a:ext cx="10515600" cy="3179763"/>
          </a:xfrm>
        </p:spPr>
        <p:txBody>
          <a:bodyPr>
            <a:normAutofit fontScale="92500"/>
          </a:bodyPr>
          <a:lstStyle/>
          <a:p>
            <a:r>
              <a:rPr lang="en-US" dirty="0"/>
              <a:t>Analyze the stream of data and derive some intelligence / transform data</a:t>
            </a:r>
          </a:p>
          <a:p>
            <a:pPr lvl="1"/>
            <a:r>
              <a:rPr lang="en-US" dirty="0"/>
              <a:t>Real-time analytics and anomaly detection</a:t>
            </a:r>
          </a:p>
          <a:p>
            <a:pPr lvl="1"/>
            <a:r>
              <a:rPr lang="en-US" dirty="0"/>
              <a:t>Click stream analytics</a:t>
            </a:r>
          </a:p>
          <a:p>
            <a:pPr lvl="1"/>
            <a:endParaRPr lang="en-US" dirty="0"/>
          </a:p>
          <a:p>
            <a:r>
              <a:rPr lang="en-US" dirty="0"/>
              <a:t>Do something with analyzed data</a:t>
            </a:r>
          </a:p>
          <a:p>
            <a:pPr lvl="1"/>
            <a:r>
              <a:rPr lang="en-US" dirty="0"/>
              <a:t>Store data to other Azure storage services for further analysis</a:t>
            </a:r>
          </a:p>
          <a:p>
            <a:pPr lvl="1"/>
            <a:r>
              <a:rPr lang="en-US" dirty="0"/>
              <a:t>Send to </a:t>
            </a:r>
            <a:r>
              <a:rPr lang="en-US" dirty="0" err="1"/>
              <a:t>PowerBI</a:t>
            </a:r>
            <a:r>
              <a:rPr lang="en-US" dirty="0"/>
              <a:t> dashboard for real-time visualization</a:t>
            </a:r>
          </a:p>
          <a:p>
            <a:pPr lvl="1"/>
            <a:r>
              <a:rPr lang="en-US" dirty="0"/>
              <a:t>Send to Azure Functions to trigger custom workflows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BFC64-9F90-4909-B6BF-4255EF4A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302"/>
            <a:ext cx="10279752" cy="70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4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D498-E4B7-441E-80CE-380B2874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Ingestion - Azure Event Hubs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ECF6-8183-483E-8AF0-EFF32FFA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Big data streaming platform and event ingestion service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Unified streaming platform with time retention buffer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Decoupling event producers from event consumers</a:t>
            </a:r>
          </a:p>
          <a:p>
            <a:endParaRPr lang="en-US" dirty="0"/>
          </a:p>
          <a:p>
            <a:r>
              <a:rPr lang="en-US" dirty="0"/>
              <a:t>Why Event Hub?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Support for real-time and batch processing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Scalable : start with data streams in megabytes, and grow to gigabytes or terabytes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Rich ecosystem : process streams in different languages like .NET, Python, 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3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207C-3B94-4DFA-89B0-BD9692ED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Azure Event Hubs – Simplified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8E1DB4-FF2D-46C3-8BC6-504A1F23C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7925" y="2420144"/>
            <a:ext cx="7296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3AD0-3917-41EC-A889-FC80D9BA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Ingestion - Azure IoT Hubs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577B-F6ED-493C-B33C-6E4EAFBD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Deal with stream of telemetry from IoT devices</a:t>
            </a:r>
          </a:p>
          <a:p>
            <a:r>
              <a:rPr lang="en-US" dirty="0"/>
              <a:t>Like Event Hubs, but lot more capability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F8F6F6-F004-49D0-906B-C865B4DD9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99" y="2742671"/>
            <a:ext cx="6908801" cy="36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A31D-014E-4C36-ABC0-7DA77B16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Analyze phone call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4667-BA7F-4AA4-8A1D-7576DE56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23000" cy="62512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Generate sample phone call data and send it to Azure Event Hubs</a:t>
            </a:r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38EBBF-F17E-471D-B9D4-2A0A70232556}"/>
              </a:ext>
            </a:extLst>
          </p:cNvPr>
          <p:cNvSpPr txBox="1">
            <a:spLocks/>
          </p:cNvSpPr>
          <p:nvPr/>
        </p:nvSpPr>
        <p:spPr>
          <a:xfrm>
            <a:off x="838201" y="2709333"/>
            <a:ext cx="62230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a Stream Analytics job</a:t>
            </a:r>
          </a:p>
          <a:p>
            <a:r>
              <a:rPr lang="en-US" sz="2400" dirty="0"/>
              <a:t>Configure job input and output</a:t>
            </a:r>
          </a:p>
          <a:p>
            <a:r>
              <a:rPr lang="en-US" sz="2400" dirty="0"/>
              <a:t>Define a query to filter fraudulent calls</a:t>
            </a:r>
          </a:p>
          <a:p>
            <a:r>
              <a:rPr lang="en-US" sz="2400" dirty="0"/>
              <a:t>Test and start the job</a:t>
            </a:r>
          </a:p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A2455-8115-45AB-BEE2-5C9853BC42E6}"/>
              </a:ext>
            </a:extLst>
          </p:cNvPr>
          <p:cNvSpPr txBox="1">
            <a:spLocks/>
          </p:cNvSpPr>
          <p:nvPr/>
        </p:nvSpPr>
        <p:spPr>
          <a:xfrm>
            <a:off x="838200" y="4805186"/>
            <a:ext cx="6223000" cy="103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Visualize results in Power BI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34D18-9E0D-44B6-A139-64190C375089}"/>
              </a:ext>
            </a:extLst>
          </p:cNvPr>
          <p:cNvSpPr/>
          <p:nvPr/>
        </p:nvSpPr>
        <p:spPr>
          <a:xfrm>
            <a:off x="838200" y="1826155"/>
            <a:ext cx="6223000" cy="6245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C7B092-4221-43AE-9696-F200D2C9B467}"/>
              </a:ext>
            </a:extLst>
          </p:cNvPr>
          <p:cNvCxnSpPr>
            <a:cxnSpLocks/>
          </p:cNvCxnSpPr>
          <p:nvPr/>
        </p:nvCxnSpPr>
        <p:spPr>
          <a:xfrm>
            <a:off x="7061200" y="2138452"/>
            <a:ext cx="104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F2875E-F299-447C-9E33-CC1073421F3F}"/>
              </a:ext>
            </a:extLst>
          </p:cNvPr>
          <p:cNvSpPr txBox="1"/>
          <p:nvPr/>
        </p:nvSpPr>
        <p:spPr>
          <a:xfrm>
            <a:off x="8221133" y="1953520"/>
            <a:ext cx="197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Ingestion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7061C-FE46-4EFD-924F-4DBDD3E24F2B}"/>
              </a:ext>
            </a:extLst>
          </p:cNvPr>
          <p:cNvSpPr/>
          <p:nvPr/>
        </p:nvSpPr>
        <p:spPr>
          <a:xfrm>
            <a:off x="838200" y="2772482"/>
            <a:ext cx="6223000" cy="1766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7B784B-EAD2-4B53-ACA8-F2E62B69BE0C}"/>
              </a:ext>
            </a:extLst>
          </p:cNvPr>
          <p:cNvCxnSpPr>
            <a:cxnSpLocks/>
          </p:cNvCxnSpPr>
          <p:nvPr/>
        </p:nvCxnSpPr>
        <p:spPr>
          <a:xfrm flipV="1">
            <a:off x="7061200" y="3655601"/>
            <a:ext cx="1041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D81319-78CF-43B9-9AAF-F66C81798A6B}"/>
              </a:ext>
            </a:extLst>
          </p:cNvPr>
          <p:cNvSpPr txBox="1"/>
          <p:nvPr/>
        </p:nvSpPr>
        <p:spPr>
          <a:xfrm>
            <a:off x="8221133" y="3470935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Analytics Job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1A10FF-0DD4-42AD-89F4-D35D878FEDB9}"/>
              </a:ext>
            </a:extLst>
          </p:cNvPr>
          <p:cNvSpPr/>
          <p:nvPr/>
        </p:nvSpPr>
        <p:spPr>
          <a:xfrm>
            <a:off x="838200" y="4766033"/>
            <a:ext cx="6223000" cy="5171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ACC23C-DF00-48B4-8330-133711C9C371}"/>
              </a:ext>
            </a:extLst>
          </p:cNvPr>
          <p:cNvCxnSpPr>
            <a:cxnSpLocks/>
          </p:cNvCxnSpPr>
          <p:nvPr/>
        </p:nvCxnSpPr>
        <p:spPr>
          <a:xfrm>
            <a:off x="7061200" y="5024618"/>
            <a:ext cx="104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C6B1DB-65FC-472A-BB19-C69F6F2786D2}"/>
              </a:ext>
            </a:extLst>
          </p:cNvPr>
          <p:cNvSpPr txBox="1"/>
          <p:nvPr/>
        </p:nvSpPr>
        <p:spPr>
          <a:xfrm>
            <a:off x="8221133" y="4839951"/>
            <a:ext cx="197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real-time</a:t>
            </a:r>
          </a:p>
        </p:txBody>
      </p:sp>
    </p:spTree>
    <p:extLst>
      <p:ext uri="{BB962C8B-B14F-4D97-AF65-F5344CB8AC3E}">
        <p14:creationId xmlns:p14="http://schemas.microsoft.com/office/powerpoint/2010/main" val="351372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 animBg="1"/>
      <p:bldP spid="15" grpId="0"/>
      <p:bldP spid="16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0133-DA0A-4676-9035-E02BE6CF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EventHub, ingest phone call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8C0EC-08E3-494D-9F5C-73B1B6A7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8101"/>
            <a:ext cx="4453467" cy="548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9623F4-F05F-4402-8F7E-41647F15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56" y="1703344"/>
            <a:ext cx="5639289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4032-FB6A-4897-820D-8C80E338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Stream Analytics job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9C0F3-5F9B-4868-A054-73546C3C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67" y="1690688"/>
            <a:ext cx="2956816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3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771</Words>
  <Application>Microsoft Office PowerPoint</Application>
  <PresentationFormat>Widescreen</PresentationFormat>
  <Paragraphs>123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Azure Stream Analytics – What and Why?</vt:lpstr>
      <vt:lpstr>Azure Stream Analytics – What and Why?</vt:lpstr>
      <vt:lpstr>Event Ingestion - Azure Event Hubs</vt:lpstr>
      <vt:lpstr>Azure Event Hubs – Simplified Architecture</vt:lpstr>
      <vt:lpstr>Event Ingestion - Azure IoT Hubs</vt:lpstr>
      <vt:lpstr>Demo – Analyze phone call data</vt:lpstr>
      <vt:lpstr>Create EventHub, ingest phone call data</vt:lpstr>
      <vt:lpstr>Create Stream Analytics job</vt:lpstr>
      <vt:lpstr>Stream Analytics Job - Input</vt:lpstr>
      <vt:lpstr>Stream Analytics Job - Output</vt:lpstr>
      <vt:lpstr>Stream Analytics Job - Query</vt:lpstr>
      <vt:lpstr>Visualize in Power BI</vt:lpstr>
      <vt:lpstr>Visualize in Power BI</vt:lpstr>
      <vt:lpstr>Stream Analytics – Query is the main part</vt:lpstr>
      <vt:lpstr>Stream Analytics and Machine Learning</vt:lpstr>
      <vt:lpstr>Add sentiment analytics model</vt:lpstr>
      <vt:lpstr>Create a Stream Analytics job</vt:lpstr>
      <vt:lpstr>Create the query and start the job</vt:lpstr>
      <vt:lpstr>Anomaly Detection</vt:lpstr>
      <vt:lpstr>AnomalyDetection_SpikeAndDip</vt:lpstr>
      <vt:lpstr>AnomalyDetection_ChangePoint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Chirtsabesan</dc:creator>
  <cp:lastModifiedBy>Bala Chirtsabesan</cp:lastModifiedBy>
  <cp:revision>1</cp:revision>
  <dcterms:created xsi:type="dcterms:W3CDTF">2019-04-26T15:14:05Z</dcterms:created>
  <dcterms:modified xsi:type="dcterms:W3CDTF">2019-04-27T05:47:41Z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balach@microsoft.com</vt:lpwstr>
  </property>
  <property fmtid="{D5CDD505-2E9C-101B-9397-08002B2CF9AE}" pid="5" name="MSIP_Label_f42aa342-8706-4288-bd11-ebb85995028c_SetDate">
    <vt:lpwstr>2019-04-26T17:43:33.6201380Z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4aad31be-5e47-46e7-9670-e808d700ae6c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