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Telecom Industry</a:t>
            </a:r>
          </a:p>
          <a:p>
            <a:r>
              <a:rPr lang="en-US" dirty="0"/>
              <a:t>Archana G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 churn through:</a:t>
            </a:r>
          </a:p>
          <a:p>
            <a:r>
              <a:t>  • Discounts/Upgrades for At-Risk</a:t>
            </a:r>
          </a:p>
          <a:p>
            <a:r>
              <a:t>  • Reward programs for Loyal</a:t>
            </a:r>
          </a:p>
          <a:p>
            <a:r>
              <a:t>  • Targeted communication for Dormant</a:t>
            </a:r>
          </a:p>
          <a:p>
            <a:r>
              <a:t>- Monitor &amp; refine campaigns continuously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churn scoring</a:t>
            </a:r>
          </a:p>
          <a:p>
            <a:r>
              <a:t>- Implement pilot campaigns</a:t>
            </a:r>
          </a:p>
          <a:p>
            <a:r>
              <a:t>- Track retention KPIs</a:t>
            </a:r>
          </a:p>
          <a:p>
            <a:r>
              <a:t>- Retrain models periodically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 Statement</a:t>
            </a:r>
          </a:p>
          <a:p>
            <a:r>
              <a:t>- Data &amp; Approach</a:t>
            </a:r>
          </a:p>
          <a:p>
            <a:r>
              <a:t>- Key Insights</a:t>
            </a:r>
          </a:p>
          <a:p>
            <a:r>
              <a:t>- Model Performance</a:t>
            </a:r>
          </a:p>
          <a:p>
            <a:r>
              <a:t>- Explainability</a:t>
            </a:r>
          </a:p>
          <a:p>
            <a:r>
              <a:t>- Segmentation &amp;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customer churn → revenue loss</a:t>
            </a:r>
          </a:p>
          <a:p>
            <a:r>
              <a:t>- Need to:</a:t>
            </a:r>
          </a:p>
          <a:p>
            <a:r>
              <a:t>  • Understand churn drivers</a:t>
            </a:r>
          </a:p>
          <a:p>
            <a:r>
              <a:t>  • Predict at-risk customers</a:t>
            </a:r>
          </a:p>
          <a:p>
            <a:r>
              <a:t>  • Enable targeted retention campaigns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~7,000 customers</a:t>
            </a:r>
          </a:p>
          <a:p>
            <a:r>
              <a:t>- Features:</a:t>
            </a:r>
          </a:p>
          <a:p>
            <a:r>
              <a:t>  • Demographics: Gender, Senior Citizen, Dependents</a:t>
            </a:r>
          </a:p>
          <a:p>
            <a:r>
              <a:t>  • Services: Internet, Security, Tech Support</a:t>
            </a:r>
          </a:p>
          <a:p>
            <a:r>
              <a:t>  • Billing: Monthly &amp; Total charges, Contract</a:t>
            </a:r>
          </a:p>
          <a:p>
            <a:r>
              <a:t>  • Target: Churn (Yes/No)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Churn rate: ~26%</a:t>
            </a:r>
          </a:p>
          <a:p>
            <a:r>
              <a:t>- Month-to-Month contracts → highest churn (~40%)</a:t>
            </a:r>
          </a:p>
          <a:p>
            <a:r>
              <a:t>- Customers with tenure &lt;12 months → high churn</a:t>
            </a:r>
          </a:p>
          <a:p>
            <a:r>
              <a:t>- No Online Security &amp; Tech Support → higher churn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Models:</a:t>
            </a:r>
          </a:p>
          <a:p>
            <a:r>
              <a:t>  • Logistic Regression</a:t>
            </a:r>
          </a:p>
          <a:p>
            <a:r>
              <a:t>  • Random Forest</a:t>
            </a:r>
          </a:p>
          <a:p>
            <a:r>
              <a:t>- Train-Test split: 80:20</a:t>
            </a:r>
          </a:p>
          <a:p>
            <a:r>
              <a:t>- Metrics: Accuracy, ROC-AUC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5577840"/>
            <a:ext cx="7370064" cy="80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Random Forest selected for deployment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38A36-4C24-CD01-43AE-06D8FAF4B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22007"/>
              </p:ext>
            </p:extLst>
          </p:nvPr>
        </p:nvGraphicFramePr>
        <p:xfrm>
          <a:off x="996696" y="1280160"/>
          <a:ext cx="7287768" cy="389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56">
                  <a:extLst>
                    <a:ext uri="{9D8B030D-6E8A-4147-A177-3AD203B41FA5}">
                      <a16:colId xmlns:a16="http://schemas.microsoft.com/office/drawing/2014/main" val="548883931"/>
                    </a:ext>
                  </a:extLst>
                </a:gridCol>
                <a:gridCol w="2614343">
                  <a:extLst>
                    <a:ext uri="{9D8B030D-6E8A-4147-A177-3AD203B41FA5}">
                      <a16:colId xmlns:a16="http://schemas.microsoft.com/office/drawing/2014/main" val="1441529193"/>
                    </a:ext>
                  </a:extLst>
                </a:gridCol>
                <a:gridCol w="2244169">
                  <a:extLst>
                    <a:ext uri="{9D8B030D-6E8A-4147-A177-3AD203B41FA5}">
                      <a16:colId xmlns:a16="http://schemas.microsoft.com/office/drawing/2014/main" val="346328001"/>
                    </a:ext>
                  </a:extLst>
                </a:gridCol>
              </a:tblGrid>
              <a:tr h="103930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ROC-AUC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44830"/>
                  </a:ext>
                </a:extLst>
              </a:tr>
              <a:tr h="181877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87345"/>
                  </a:ext>
                </a:extLst>
              </a:tr>
              <a:tr h="1039300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813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drivers of churn:</a:t>
            </a:r>
          </a:p>
          <a:p>
            <a:r>
              <a:t>  • Contract Type</a:t>
            </a:r>
          </a:p>
          <a:p>
            <a:r>
              <a:t>  • Tenure</a:t>
            </a:r>
          </a:p>
          <a:p>
            <a:r>
              <a:t>  • Monthly Charges</a:t>
            </a:r>
          </a:p>
          <a:p>
            <a:r>
              <a:t>  • Online Security</a:t>
            </a:r>
          </a:p>
          <a:p>
            <a:r>
              <a:t>  • Tech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At Risk: Prob &gt; 0.7 → Retention Offers</a:t>
            </a:r>
          </a:p>
          <a:p>
            <a:r>
              <a:t>- Loyal: Tenure &gt;48 &amp; Prob &lt;0.3 → Loyalty Rewards</a:t>
            </a:r>
          </a:p>
          <a:p>
            <a:r>
              <a:t>- Dormant: Mid churn risk → Win-back campaigns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297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Customer Churn Analysis</vt:lpstr>
      <vt:lpstr>Agenda</vt:lpstr>
      <vt:lpstr>Business Problem</vt:lpstr>
      <vt:lpstr>Data Overview</vt:lpstr>
      <vt:lpstr>EDA Highlights</vt:lpstr>
      <vt:lpstr>Modeling Approach</vt:lpstr>
      <vt:lpstr>Model Performance</vt:lpstr>
      <vt:lpstr>Explainability</vt:lpstr>
      <vt:lpstr>Customer Segmentation</vt:lpstr>
      <vt:lpstr>Recommendations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Archana Ganesh</cp:lastModifiedBy>
  <cp:revision>2</cp:revision>
  <dcterms:created xsi:type="dcterms:W3CDTF">2013-01-27T09:14:16Z</dcterms:created>
  <dcterms:modified xsi:type="dcterms:W3CDTF">2025-07-04T11:13:38Z</dcterms:modified>
  <cp:category/>
</cp:coreProperties>
</file>