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66" r:id="rId3"/>
    <p:sldId id="293" r:id="rId4"/>
    <p:sldId id="294" r:id="rId5"/>
    <p:sldId id="296" r:id="rId6"/>
    <p:sldId id="297" r:id="rId7"/>
    <p:sldId id="298" r:id="rId8"/>
    <p:sldId id="299" r:id="rId9"/>
    <p:sldId id="300" r:id="rId10"/>
    <p:sldId id="308" r:id="rId11"/>
    <p:sldId id="306" r:id="rId12"/>
    <p:sldId id="304" r:id="rId13"/>
    <p:sldId id="305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9C588-FCDF-49BA-A339-E3E5BE46CCD8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8F69D-23DD-4E30-914C-25FA52F98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25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A5000-969B-4FD7-A98E-89277AF98B4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9E81A-654E-4201-9BB4-4D70A1E1A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237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9E81A-654E-4201-9BB4-4D70A1E1AD6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983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28E10-E647-4B3A-94C3-CBEF7AC8CCA1}" type="datetime1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Sapthagiri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2A1C-063A-4B28-844E-2B35A5081927}" type="datetime1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Sapthagiri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C6B8-D0A5-4D15-AC72-5704E2A28488}" type="datetime1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Sapthagiri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543A-61F2-439C-B0F9-6993F2C841A6}" type="datetime1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Sapthagiri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D6A7-FFB7-4A1F-8EC1-44F0C358BE76}" type="datetime1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Sapthagiri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0B3-718B-4A34-B113-A75E46378C6F}" type="datetime1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Sapthagiri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A25A-7E77-47FA-852E-8A165141E69B}" type="datetime1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Sapthagiri College of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5F35-2C5A-4240-8974-C271508B7F18}" type="datetime1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Sapthagiri College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3E00-F737-49E6-9464-63E0D41D4FCD}" type="datetime1">
              <a:rPr lang="en-IN" smtClean="0"/>
              <a:t>27-05-2025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Sapthagiri College of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61DB-0C76-46FA-93F6-FB4D6DF179B1}" type="datetime1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Sapthagiri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C3C2-CD52-49A7-A9B4-3A6ABD92A05B}" type="datetime1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Sapthagiri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0812CD52-719F-4358-8DBC-BC466ED51500}" type="datetime1">
              <a:rPr lang="en-IN" smtClean="0"/>
              <a:t>27-05-2025</a:t>
            </a:fld>
            <a:endParaRPr lang="en-IN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r>
              <a:rPr lang="en-IN"/>
              <a:t>Sapthagiri College of Engineering</a:t>
            </a:r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FC33AC35-F376-4E7A-863D-2CAE62DDDB4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I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</p:blipFill>
        <p:spPr>
          <a:xfrm>
            <a:off x="981118" y="474060"/>
            <a:ext cx="933407" cy="863421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914525" y="165100"/>
            <a:ext cx="7914005" cy="2012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b="1" dirty="0">
                <a:solidFill>
                  <a:srgbClr val="1F487C"/>
                </a:solidFill>
                <a:latin typeface="Cambria" panose="02040503050406030204"/>
                <a:ea typeface="Cambria" panose="02040503050406030204"/>
                <a:sym typeface="+mn-ea"/>
              </a:rPr>
              <a:t>SRI SRINIVASA EDUCATIONAL AND CHARITABLE TRUST®</a:t>
            </a:r>
            <a:endParaRPr sz="1800" b="1" dirty="0">
              <a:solidFill>
                <a:srgbClr val="1F487C"/>
              </a:solidFill>
              <a:latin typeface="Cambria" panose="02040503050406030204"/>
              <a:ea typeface="Cambria" panose="02040503050406030204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3200" b="1" dirty="0">
                <a:solidFill>
                  <a:srgbClr val="C00000"/>
                </a:solidFill>
                <a:latin typeface="Cambria" panose="02040503050406030204"/>
                <a:ea typeface="Cambria" panose="02040503050406030204"/>
                <a:sym typeface="+mn-ea"/>
              </a:rPr>
              <a:t>SAPTHAGIRI COLLEGE OF ENGINEERING</a:t>
            </a:r>
            <a:endParaRPr sz="3200" b="1" dirty="0">
              <a:solidFill>
                <a:srgbClr val="C00000"/>
              </a:solidFill>
              <a:latin typeface="Cambria" panose="02040503050406030204"/>
              <a:ea typeface="Cambria" panose="02040503050406030204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1600" b="1" dirty="0">
                <a:latin typeface="Cambria" panose="02040503050406030204"/>
                <a:ea typeface="Cambria" panose="02040503050406030204"/>
                <a:sym typeface="+mn-ea"/>
              </a:rPr>
              <a:t>(Affiliated to </a:t>
            </a:r>
            <a:r>
              <a:rPr sz="1600" b="1" dirty="0" err="1">
                <a:latin typeface="Cambria" panose="02040503050406030204"/>
                <a:ea typeface="Cambria" panose="02040503050406030204"/>
                <a:sym typeface="+mn-ea"/>
              </a:rPr>
              <a:t>Visvesvaraya</a:t>
            </a:r>
            <a:r>
              <a:rPr sz="1600" b="1" dirty="0">
                <a:latin typeface="Cambria" panose="02040503050406030204"/>
                <a:ea typeface="Cambria" panose="02040503050406030204"/>
                <a:sym typeface="+mn-ea"/>
              </a:rPr>
              <a:t> Technological University, </a:t>
            </a:r>
            <a:r>
              <a:rPr sz="1600" b="1" dirty="0" err="1">
                <a:latin typeface="Cambria" panose="02040503050406030204"/>
                <a:ea typeface="Cambria" panose="02040503050406030204"/>
                <a:sym typeface="+mn-ea"/>
              </a:rPr>
              <a:t>Belagavi</a:t>
            </a:r>
            <a:r>
              <a:rPr sz="1600" b="1" dirty="0">
                <a:latin typeface="Cambria" panose="02040503050406030204"/>
                <a:ea typeface="Cambria" panose="02040503050406030204"/>
                <a:sym typeface="+mn-ea"/>
              </a:rPr>
              <a:t> and Approved by AICTE, New Delhi)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1600" b="1" dirty="0">
              <a:latin typeface="Cambria" panose="02040503050406030204"/>
              <a:ea typeface="Cambria" panose="02040503050406030204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b="1" dirty="0">
                <a:solidFill>
                  <a:srgbClr val="C00000"/>
                </a:solidFill>
                <a:latin typeface="Cambria" panose="02040503050406030204"/>
                <a:ea typeface="Cambria" panose="02040503050406030204"/>
                <a:sym typeface="+mn-ea"/>
              </a:rPr>
              <a:t>DEPARTMENT OF </a:t>
            </a:r>
            <a:r>
              <a:rPr lang="en-US" b="1" dirty="0">
                <a:solidFill>
                  <a:srgbClr val="C00000"/>
                </a:solidFill>
                <a:latin typeface="Cambria" panose="02040503050406030204"/>
                <a:ea typeface="Cambria" panose="02040503050406030204"/>
                <a:sym typeface="+mn-ea"/>
              </a:rPr>
              <a:t>INFORMATION SCIENCE AND ENGINEERING</a:t>
            </a:r>
          </a:p>
        </p:txBody>
      </p:sp>
      <p:pic>
        <p:nvPicPr>
          <p:cNvPr id="652544692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57785" y="282517"/>
            <a:ext cx="1303020" cy="1246505"/>
          </a:xfrm>
          <a:prstGeom prst="rect">
            <a:avLst/>
          </a:prstGeom>
          <a:noFill/>
        </p:spPr>
      </p:pic>
      <p:sp>
        <p:nvSpPr>
          <p:cNvPr id="10" name="Text Box 9"/>
          <p:cNvSpPr txBox="1"/>
          <p:nvPr/>
        </p:nvSpPr>
        <p:spPr>
          <a:xfrm>
            <a:off x="3839210" y="2479675"/>
            <a:ext cx="4165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Presentation on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479800" y="3072765"/>
            <a:ext cx="488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Python Full Stack”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447821" y="4123745"/>
            <a:ext cx="3926840" cy="1024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 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Ranganatha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Head of Department of I.S.E,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S.C.E</a:t>
            </a:r>
            <a:endParaRPr lang="en-US" dirty="0"/>
          </a:p>
        </p:txBody>
      </p:sp>
      <p:sp>
        <p:nvSpPr>
          <p:cNvPr id="13" name="Text Box 12"/>
          <p:cNvSpPr txBox="1"/>
          <p:nvPr/>
        </p:nvSpPr>
        <p:spPr>
          <a:xfrm>
            <a:off x="7302724" y="4239817"/>
            <a:ext cx="4154206" cy="1024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Archana 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(1SG21IS011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599" y="6574551"/>
            <a:ext cx="3860800" cy="476250"/>
          </a:xfrm>
        </p:spPr>
        <p:txBody>
          <a:bodyPr/>
          <a:lstStyle/>
          <a:p>
            <a:r>
              <a:rPr lang="en-US" dirty="0" smtClean="0"/>
              <a:t>2024-25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10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653653" y="321264"/>
            <a:ext cx="888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IMPLEMENTATION OF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457" y="1447360"/>
            <a:ext cx="1090022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Learn from Data: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customer info (age, job, etc.) and their past choices.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Clean &amp; Prepare: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organize the data and fix any issues, so the computer can understand it.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Train the Model: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is a tool that finds the best way to separate customers who will subscribe from those who won't.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helps us draw a clear line between potential subscribers and non-subscribers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Check How Well It Works: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test the model to see how accurate its predictions are.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Predict: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Now, we can predict if new customers will subscribe.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51952" y="6483350"/>
            <a:ext cx="3860800" cy="476250"/>
          </a:xfrm>
        </p:spPr>
        <p:txBody>
          <a:bodyPr/>
          <a:lstStyle/>
          <a:p>
            <a:r>
              <a:rPr lang="en-IN" dirty="0" smtClean="0"/>
              <a:t>2024-25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11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743478" y="0"/>
            <a:ext cx="1580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71" y="667656"/>
            <a:ext cx="8418286" cy="57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8138"/>
            <a:ext cx="109728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Reflection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6302"/>
            <a:ext cx="10972800" cy="48278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Karunadu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 was a highly enriching experience that provided valuable insights and skills.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Beyond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expertise, the project challenged me to develop strong project management skills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learned effective time management skills by prioritizing tasks and utilizing project management tools to ensure timely completion of the project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significantly boosted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professional growth, and I'm eager to continue learning and applying my skills to make a positive impact in this field.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I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9824"/>
            <a:ext cx="10972800" cy="52319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done in python provided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valuable learning experience, offering hands-on practice with real-world data and machine learning applications.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provided a solid foundation in machine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learning,python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its applications in various sectors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project we’ve done is completely based on SVM, it helped me to deeply understand the concepts of supervised learning and the libraries used for    implementation.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 collaboration skills through teamwork and interdisciplinary projects.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4165600" y="6381750"/>
            <a:ext cx="3860800" cy="476250"/>
          </a:xfrm>
        </p:spPr>
        <p:txBody>
          <a:bodyPr/>
          <a:lstStyle/>
          <a:p>
            <a:r>
              <a:rPr lang="en-US" alt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2024-25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14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797792" y="2279177"/>
            <a:ext cx="7902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265" y="337185"/>
            <a:ext cx="10972800" cy="582613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265" y="1003300"/>
            <a:ext cx="10859135" cy="52425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about the company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organization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Performed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Experience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Acquired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Learned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Challenging Task Performed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18" y="110808"/>
            <a:ext cx="10972800" cy="81724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5024"/>
            <a:ext cx="10972800" cy="4525963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2400" dirty="0" err="1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  <a:sym typeface="+mn-ea"/>
              </a:rPr>
              <a:t>Karunadu</a:t>
            </a: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  <a:sym typeface="+mn-ea"/>
              </a:rPr>
              <a:t> Technologies is a leading technology company specializing in software development, data analysis, and machine learning solutions.</a:t>
            </a:r>
            <a:endParaRPr lang="en-US" sz="2400" dirty="0">
              <a:solidFill>
                <a:srgbClr val="2C3249"/>
              </a:solidFill>
              <a:latin typeface="Times New Roman" panose="02020603050405020304" pitchFamily="18" charset="0"/>
              <a:ea typeface="Martel Sans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  <a:sym typeface="+mn-ea"/>
              </a:rPr>
              <a:t>A leading Skills and Talent Development company that is building a manpower pool for global industry requirements.</a:t>
            </a:r>
            <a:endParaRPr lang="en-US" sz="2400" dirty="0">
              <a:solidFill>
                <a:srgbClr val="2C3249"/>
              </a:solidFill>
              <a:latin typeface="Times New Roman" panose="02020603050405020304" pitchFamily="18" charset="0"/>
              <a:ea typeface="Martel Sans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  <a:sym typeface="+mn-ea"/>
              </a:rPr>
              <a:t>Empower  individual with knowledge, skills and competencies that assist to escalate as integrated individuals with a sense of commitment and dedication towards the society.</a:t>
            </a:r>
            <a:endParaRPr lang="en-US" sz="2400" dirty="0">
              <a:solidFill>
                <a:srgbClr val="2C3249"/>
              </a:solidFill>
              <a:latin typeface="Times New Roman" panose="02020603050405020304" pitchFamily="18" charset="0"/>
              <a:ea typeface="Martel Sans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4165600" y="6491548"/>
            <a:ext cx="3860800" cy="476250"/>
          </a:xfrm>
        </p:spPr>
        <p:txBody>
          <a:bodyPr/>
          <a:lstStyle/>
          <a:p>
            <a:r>
              <a:rPr lang="en-US" alt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155" y="877688"/>
            <a:ext cx="5267325" cy="86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822960"/>
          </a:xfrm>
        </p:spPr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Overview of the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10" y="1097915"/>
            <a:ext cx="11188700" cy="486918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Embedded Software Products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Bengaluru,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karnataka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Privately Held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2017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Specialties :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Development, Web Designing, Digital Marketing, Skill 				Development, Machine Learning, Artificial Intelligence, Data 				Analytics,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DataScience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Generative AI, Internet Of Things, and 				Full stack Web Application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I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Learning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Gained hands-on experience with the machine learning development process.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Learned about data collection, preprocessing, and feature engineering.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Explored various machine learning algorithms for classification tasks.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Developed and evaluated a model for predictions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Enhanced my skill and ability to work in a team.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Gained experience and also helped in developing my interpersonal skills.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I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Knowledge Acquired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195" y="1417955"/>
            <a:ext cx="10972800" cy="48272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ython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features of python.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practical experience in the machine learning lifecycle: data collection, pre-processing, feature selection, model training, and evaluation.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Deepened understanding of supervised learning algorithms, particularly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used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data visualization techniques for effective communication of project findings.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metrics (accuracy, precision, recall)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I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Skills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022" y="1313597"/>
            <a:ext cx="11323955" cy="49316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Proficient in Python, building GUIs using PyQt5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libraries: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Regression, Multiple Linear Regression, K Nearest Neighbor, Logistic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,SVM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and Visualization: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Pandas,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Improved ability to analyze complex datasets and extract meaningful insights.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goals, meeting deadlines, and effective communication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Skills: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Enhanced communication, teamwork, and problem-solving abilities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I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Challenging Task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 missing values and inconsistencies in the dataset.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feature importance and model coefficients to understand the influence of different features.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descriptive statistics to understand data distribution and central tendencies.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the performance of the trained model.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I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591"/>
            <a:ext cx="109728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6031"/>
            <a:ext cx="10972800" cy="56654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whether the customer has subscribed to a term deposit or not using Support Vector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Variables: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Job, Marital, Education, Default, Balance, Housing, Loan, Contact, Day, Month,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Duration.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customer subscribed to a term deposit? (Yes or 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accurately predict, using the Support Vector Machine algorithm, whether a customer will subscribe to a term deposit, based on the provided customer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AC35-F376-4E7A-863D-2CAE62DDDB4B}" type="slidenum">
              <a:rPr lang="en-IN" smtClean="0"/>
              <a:t>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292600" y="661987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</TotalTime>
  <Words>851</Words>
  <Application>Microsoft Office PowerPoint</Application>
  <PresentationFormat>Widescreen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Martel Sans</vt:lpstr>
      <vt:lpstr>Times New Roman</vt:lpstr>
      <vt:lpstr>Wingdings</vt:lpstr>
      <vt:lpstr>Default Design</vt:lpstr>
      <vt:lpstr>PowerPoint Presentation</vt:lpstr>
      <vt:lpstr>Table Of Contents</vt:lpstr>
      <vt:lpstr>Introduction </vt:lpstr>
      <vt:lpstr>Overview of the organization</vt:lpstr>
      <vt:lpstr>Learning Experience</vt:lpstr>
      <vt:lpstr>Knowledge Acquired</vt:lpstr>
      <vt:lpstr>Skills Learned</vt:lpstr>
      <vt:lpstr>Challenging Task Performed</vt:lpstr>
      <vt:lpstr>Problem Statement</vt:lpstr>
      <vt:lpstr>PowerPoint Presentation</vt:lpstr>
      <vt:lpstr>PowerPoint Presentation</vt:lpstr>
      <vt:lpstr>Reflection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SAPTHAGIRI COLLEGE OF ENGINEERING                 (Affiliated to Visvesvaraya Technological University, Belagavi &amp; Approved by AICTE, New Delhi) (Accredited by NAAC with “A” grade) (NBA Accredited-CSE, ECE, EEE, ISE, ME)(An ISO 9001:2015 &amp; ISO 14001:2015 Certified)                Department of Information Science &amp; Engineering</dc:title>
  <dc:creator>Pooja</dc:creator>
  <cp:lastModifiedBy>Microsoft account</cp:lastModifiedBy>
  <cp:revision>50</cp:revision>
  <dcterms:created xsi:type="dcterms:W3CDTF">2023-12-03T13:36:00Z</dcterms:created>
  <dcterms:modified xsi:type="dcterms:W3CDTF">2025-05-27T06:24:06Z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415408B56BEA4B29911EFCE0E444FA69_13</vt:lpwstr>
  </property>
  <property fmtid="{D5CDD505-2E9C-101B-9397-08002B2CF9AE}" pid="3" name="KSOProductBuildVer">
    <vt:lpwstr>1033-12.2.0.17119</vt:lpwstr>
  </property>
</Properties>
</file>