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768B3-3E7F-BDB3-A981-D982D200A322}" v="37" dt="2024-04-25T10:28:19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35E6CB02-7AFA-D0C7-3F5E-B62AF314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92"/>
            <a:ext cx="12192000" cy="67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rectangular frame with blue border&#10;&#10;Description automatically generated">
            <a:extLst>
              <a:ext uri="{FF2B5EF4-FFF2-40B4-BE49-F238E27FC236}">
                <a16:creationId xmlns:a16="http://schemas.microsoft.com/office/drawing/2014/main" id="{6E71FC68-D54F-6A45-AE8E-5375B0D4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" y="0"/>
            <a:ext cx="12162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blue text on a white background&#10;&#10;Description automatically generated">
            <a:extLst>
              <a:ext uri="{FF2B5EF4-FFF2-40B4-BE49-F238E27FC236}">
                <a16:creationId xmlns:a16="http://schemas.microsoft.com/office/drawing/2014/main" id="{D5A87D63-A945-54D3-C3D5-2B1AE005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65"/>
            <a:ext cx="12192000" cy="67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8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blue text on a white background&#10;&#10;Description automatically generated">
            <a:extLst>
              <a:ext uri="{FF2B5EF4-FFF2-40B4-BE49-F238E27FC236}">
                <a16:creationId xmlns:a16="http://schemas.microsoft.com/office/drawing/2014/main" id="{20A17FDA-3BDE-33A6-AC38-2D265E1F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612"/>
            <a:ext cx="12192000" cy="66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text on a white background&#10;&#10;Description automatically generated">
            <a:extLst>
              <a:ext uri="{FF2B5EF4-FFF2-40B4-BE49-F238E27FC236}">
                <a16:creationId xmlns:a16="http://schemas.microsoft.com/office/drawing/2014/main" id="{5001ACA7-58DE-9357-B7E8-CEB9FE96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36"/>
            <a:ext cx="12192000" cy="6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0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1BA8CEF-5973-6635-298D-49E39CF3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45"/>
            <a:ext cx="12192000" cy="67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4C8A750E-1237-B2A5-FC0A-00BBA4CA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383"/>
            <a:ext cx="12192000" cy="68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blue text on a white background&#10;&#10;Description automatically generated">
            <a:extLst>
              <a:ext uri="{FF2B5EF4-FFF2-40B4-BE49-F238E27FC236}">
                <a16:creationId xmlns:a16="http://schemas.microsoft.com/office/drawing/2014/main" id="{23AE94E8-D9CF-E010-5A2A-F5BCF8DC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56"/>
            <a:ext cx="12192000" cy="67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icroscope with text overlay&#10;&#10;Description automatically generated">
            <a:extLst>
              <a:ext uri="{FF2B5EF4-FFF2-40B4-BE49-F238E27FC236}">
                <a16:creationId xmlns:a16="http://schemas.microsoft.com/office/drawing/2014/main" id="{9DBD3B10-B476-78CA-EBA9-676A469E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327"/>
            <a:ext cx="12192000" cy="6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</cp:revision>
  <dcterms:created xsi:type="dcterms:W3CDTF">2024-04-25T10:09:34Z</dcterms:created>
  <dcterms:modified xsi:type="dcterms:W3CDTF">2024-04-25T10:29:36Z</dcterms:modified>
</cp:coreProperties>
</file>